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E10"/>
    <a:srgbClr val="415928"/>
    <a:srgbClr val="92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E0171F-C0C3-4E92-A8D6-43E683283747}" v="341" dt="2024-11-29T17:53:28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Hooper" userId="c7592c86-89d2-4053-bb21-f4f4479d71c8" providerId="ADAL" clId="{FDE0171F-C0C3-4E92-A8D6-43E683283747}"/>
    <pc:docChg chg="undo custSel addSld delSld modSld sldOrd modMainMaster">
      <pc:chgData name="Laura Hooper" userId="c7592c86-89d2-4053-bb21-f4f4479d71c8" providerId="ADAL" clId="{FDE0171F-C0C3-4E92-A8D6-43E683283747}" dt="2024-11-29T17:54:09.894" v="2366" actId="20577"/>
      <pc:docMkLst>
        <pc:docMk/>
      </pc:docMkLst>
      <pc:sldChg chg="addSp delSp modSp new del mod modClrScheme chgLayout">
        <pc:chgData name="Laura Hooper" userId="c7592c86-89d2-4053-bb21-f4f4479d71c8" providerId="ADAL" clId="{FDE0171F-C0C3-4E92-A8D6-43E683283747}" dt="2024-11-29T16:27:06.755" v="249" actId="47"/>
        <pc:sldMkLst>
          <pc:docMk/>
          <pc:sldMk cId="2066244462" sldId="256"/>
        </pc:sldMkLst>
        <pc:spChg chg="del">
          <ac:chgData name="Laura Hooper" userId="c7592c86-89d2-4053-bb21-f4f4479d71c8" providerId="ADAL" clId="{FDE0171F-C0C3-4E92-A8D6-43E683283747}" dt="2024-11-29T16:12:08.592" v="1" actId="700"/>
          <ac:spMkLst>
            <pc:docMk/>
            <pc:sldMk cId="2066244462" sldId="256"/>
            <ac:spMk id="2" creationId="{EC420B6F-D3E2-D835-5D9E-23D4B3D5B282}"/>
          </ac:spMkLst>
        </pc:spChg>
        <pc:spChg chg="del">
          <ac:chgData name="Laura Hooper" userId="c7592c86-89d2-4053-bb21-f4f4479d71c8" providerId="ADAL" clId="{FDE0171F-C0C3-4E92-A8D6-43E683283747}" dt="2024-11-29T16:12:08.592" v="1" actId="700"/>
          <ac:spMkLst>
            <pc:docMk/>
            <pc:sldMk cId="2066244462" sldId="256"/>
            <ac:spMk id="3" creationId="{E152B7B9-CBB9-C91B-9E42-4200771EDC31}"/>
          </ac:spMkLst>
        </pc:spChg>
        <pc:spChg chg="add mod">
          <ac:chgData name="Laura Hooper" userId="c7592c86-89d2-4053-bb21-f4f4479d71c8" providerId="ADAL" clId="{FDE0171F-C0C3-4E92-A8D6-43E683283747}" dt="2024-11-29T16:15:49.207" v="101" actId="1035"/>
          <ac:spMkLst>
            <pc:docMk/>
            <pc:sldMk cId="2066244462" sldId="256"/>
            <ac:spMk id="10" creationId="{20190116-5AD1-A941-9C40-95A00A84E919}"/>
          </ac:spMkLst>
        </pc:spChg>
        <pc:spChg chg="add mod">
          <ac:chgData name="Laura Hooper" userId="c7592c86-89d2-4053-bb21-f4f4479d71c8" providerId="ADAL" clId="{FDE0171F-C0C3-4E92-A8D6-43E683283747}" dt="2024-11-29T16:19:34.485" v="120" actId="207"/>
          <ac:spMkLst>
            <pc:docMk/>
            <pc:sldMk cId="2066244462" sldId="256"/>
            <ac:spMk id="11" creationId="{F411E9E4-39E0-76F7-2460-4746793F273D}"/>
          </ac:spMkLst>
        </pc:spChg>
        <pc:spChg chg="add mod">
          <ac:chgData name="Laura Hooper" userId="c7592c86-89d2-4053-bb21-f4f4479d71c8" providerId="ADAL" clId="{FDE0171F-C0C3-4E92-A8D6-43E683283747}" dt="2024-11-29T16:23:28.576" v="147" actId="1076"/>
          <ac:spMkLst>
            <pc:docMk/>
            <pc:sldMk cId="2066244462" sldId="256"/>
            <ac:spMk id="12" creationId="{19912556-DE19-9763-37B4-239D31289D93}"/>
          </ac:spMkLst>
        </pc:spChg>
        <pc:spChg chg="add mod">
          <ac:chgData name="Laura Hooper" userId="c7592c86-89d2-4053-bb21-f4f4479d71c8" providerId="ADAL" clId="{FDE0171F-C0C3-4E92-A8D6-43E683283747}" dt="2024-11-29T16:22:13.609" v="142" actId="2085"/>
          <ac:spMkLst>
            <pc:docMk/>
            <pc:sldMk cId="2066244462" sldId="256"/>
            <ac:spMk id="13" creationId="{D8300D53-8801-EB19-9320-B5B0152DD410}"/>
          </ac:spMkLst>
        </pc:spChg>
        <pc:spChg chg="add mod">
          <ac:chgData name="Laura Hooper" userId="c7592c86-89d2-4053-bb21-f4f4479d71c8" providerId="ADAL" clId="{FDE0171F-C0C3-4E92-A8D6-43E683283747}" dt="2024-11-29T16:24:37.179" v="160" actId="20577"/>
          <ac:spMkLst>
            <pc:docMk/>
            <pc:sldMk cId="2066244462" sldId="256"/>
            <ac:spMk id="14" creationId="{88C222DE-BB3F-BD97-9E25-53F6B6DB0418}"/>
          </ac:spMkLst>
        </pc:spChg>
        <pc:spChg chg="add mod">
          <ac:chgData name="Laura Hooper" userId="c7592c86-89d2-4053-bb21-f4f4479d71c8" providerId="ADAL" clId="{FDE0171F-C0C3-4E92-A8D6-43E683283747}" dt="2024-11-29T16:25:14.785" v="166" actId="1076"/>
          <ac:spMkLst>
            <pc:docMk/>
            <pc:sldMk cId="2066244462" sldId="256"/>
            <ac:spMk id="15" creationId="{F300B2AB-7A92-6696-6C17-E8FDACB4286C}"/>
          </ac:spMkLst>
        </pc:spChg>
        <pc:spChg chg="add mod">
          <ac:chgData name="Laura Hooper" userId="c7592c86-89d2-4053-bb21-f4f4479d71c8" providerId="ADAL" clId="{FDE0171F-C0C3-4E92-A8D6-43E683283747}" dt="2024-11-29T16:25:20.469" v="179" actId="1036"/>
          <ac:spMkLst>
            <pc:docMk/>
            <pc:sldMk cId="2066244462" sldId="256"/>
            <ac:spMk id="16" creationId="{D60E70AD-5BBD-4BCE-7E8F-D51EBF40177A}"/>
          </ac:spMkLst>
        </pc:spChg>
        <pc:spChg chg="add mod">
          <ac:chgData name="Laura Hooper" userId="c7592c86-89d2-4053-bb21-f4f4479d71c8" providerId="ADAL" clId="{FDE0171F-C0C3-4E92-A8D6-43E683283747}" dt="2024-11-29T16:25:20.469" v="179" actId="1036"/>
          <ac:spMkLst>
            <pc:docMk/>
            <pc:sldMk cId="2066244462" sldId="256"/>
            <ac:spMk id="17" creationId="{8DB75CCF-994E-8573-6CC7-1844404AECFF}"/>
          </ac:spMkLst>
        </pc:spChg>
        <pc:spChg chg="add del">
          <ac:chgData name="Laura Hooper" userId="c7592c86-89d2-4053-bb21-f4f4479d71c8" providerId="ADAL" clId="{FDE0171F-C0C3-4E92-A8D6-43E683283747}" dt="2024-11-29T16:26:02.432" v="181" actId="22"/>
          <ac:spMkLst>
            <pc:docMk/>
            <pc:sldMk cId="2066244462" sldId="256"/>
            <ac:spMk id="19" creationId="{A25CF251-89E2-F206-29D5-7CD1170F18B5}"/>
          </ac:spMkLst>
        </pc:spChg>
        <pc:picChg chg="add mod">
          <ac:chgData name="Laura Hooper" userId="c7592c86-89d2-4053-bb21-f4f4479d71c8" providerId="ADAL" clId="{FDE0171F-C0C3-4E92-A8D6-43E683283747}" dt="2024-11-29T16:13:25.380" v="19" actId="12789"/>
          <ac:picMkLst>
            <pc:docMk/>
            <pc:sldMk cId="2066244462" sldId="256"/>
            <ac:picMk id="5" creationId="{DA4638C4-BE6E-6729-4339-FED1CF94DE13}"/>
          </ac:picMkLst>
        </pc:picChg>
        <pc:picChg chg="add mod">
          <ac:chgData name="Laura Hooper" userId="c7592c86-89d2-4053-bb21-f4f4479d71c8" providerId="ADAL" clId="{FDE0171F-C0C3-4E92-A8D6-43E683283747}" dt="2024-11-29T16:13:15.580" v="16" actId="1076"/>
          <ac:picMkLst>
            <pc:docMk/>
            <pc:sldMk cId="2066244462" sldId="256"/>
            <ac:picMk id="7" creationId="{5D62D60A-7E20-1145-E43E-261F1E722F58}"/>
          </ac:picMkLst>
        </pc:picChg>
        <pc:picChg chg="add mod">
          <ac:chgData name="Laura Hooper" userId="c7592c86-89d2-4053-bb21-f4f4479d71c8" providerId="ADAL" clId="{FDE0171F-C0C3-4E92-A8D6-43E683283747}" dt="2024-11-29T16:13:05.977" v="14" actId="1076"/>
          <ac:picMkLst>
            <pc:docMk/>
            <pc:sldMk cId="2066244462" sldId="256"/>
            <ac:picMk id="9" creationId="{25A58FED-0228-C2C5-C5F3-F99FF4D1A5CF}"/>
          </ac:picMkLst>
        </pc:picChg>
      </pc:sldChg>
      <pc:sldChg chg="addSp delSp modSp add mod chgLayout">
        <pc:chgData name="Laura Hooper" userId="c7592c86-89d2-4053-bb21-f4f4479d71c8" providerId="ADAL" clId="{FDE0171F-C0C3-4E92-A8D6-43E683283747}" dt="2024-11-29T17:48:32.738" v="2168" actId="1076"/>
        <pc:sldMkLst>
          <pc:docMk/>
          <pc:sldMk cId="93222873" sldId="257"/>
        </pc:sldMkLst>
        <pc:spChg chg="add del mod">
          <ac:chgData name="Laura Hooper" userId="c7592c86-89d2-4053-bb21-f4f4479d71c8" providerId="ADAL" clId="{FDE0171F-C0C3-4E92-A8D6-43E683283747}" dt="2024-11-29T16:28:37.651" v="264" actId="478"/>
          <ac:spMkLst>
            <pc:docMk/>
            <pc:sldMk cId="93222873" sldId="257"/>
            <ac:spMk id="2" creationId="{212BA85B-14D6-209B-C6FC-C300347C0EF3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3" creationId="{306CF56B-189B-D952-D205-08C85B341ED1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4" creationId="{B0C900D8-A3A2-3EF4-4A86-4EDCFB87EE2C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6" creationId="{87D838A7-37ED-81FC-1850-0F39199B3150}"/>
          </ac:spMkLst>
        </pc:spChg>
        <pc:spChg chg="del">
          <ac:chgData name="Laura Hooper" userId="c7592c86-89d2-4053-bb21-f4f4479d71c8" providerId="ADAL" clId="{FDE0171F-C0C3-4E92-A8D6-43E683283747}" dt="2024-11-29T16:46:38.935" v="704" actId="478"/>
          <ac:spMkLst>
            <pc:docMk/>
            <pc:sldMk cId="93222873" sldId="257"/>
            <ac:spMk id="10" creationId="{20190116-5AD1-A941-9C40-95A00A84E919}"/>
          </ac:spMkLst>
        </pc:spChg>
        <pc:spChg chg="del mod">
          <ac:chgData name="Laura Hooper" userId="c7592c86-89d2-4053-bb21-f4f4479d71c8" providerId="ADAL" clId="{FDE0171F-C0C3-4E92-A8D6-43E683283747}" dt="2024-11-29T16:49:58.703" v="757" actId="478"/>
          <ac:spMkLst>
            <pc:docMk/>
            <pc:sldMk cId="93222873" sldId="257"/>
            <ac:spMk id="11" creationId="{F411E9E4-39E0-76F7-2460-4746793F273D}"/>
          </ac:spMkLst>
        </pc:spChg>
        <pc:spChg chg="mod">
          <ac:chgData name="Laura Hooper" userId="c7592c86-89d2-4053-bb21-f4f4479d71c8" providerId="ADAL" clId="{FDE0171F-C0C3-4E92-A8D6-43E683283747}" dt="2024-11-29T17:36:12.019" v="1777" actId="14100"/>
          <ac:spMkLst>
            <pc:docMk/>
            <pc:sldMk cId="93222873" sldId="257"/>
            <ac:spMk id="12" creationId="{19912556-DE19-9763-37B4-239D31289D93}"/>
          </ac:spMkLst>
        </pc:spChg>
        <pc:spChg chg="mod">
          <ac:chgData name="Laura Hooper" userId="c7592c86-89d2-4053-bb21-f4f4479d71c8" providerId="ADAL" clId="{FDE0171F-C0C3-4E92-A8D6-43E683283747}" dt="2024-11-29T17:37:18.675" v="1815" actId="1036"/>
          <ac:spMkLst>
            <pc:docMk/>
            <pc:sldMk cId="93222873" sldId="257"/>
            <ac:spMk id="13" creationId="{D8300D53-8801-EB19-9320-B5B0152DD410}"/>
          </ac:spMkLst>
        </pc:spChg>
        <pc:spChg chg="mod">
          <ac:chgData name="Laura Hooper" userId="c7592c86-89d2-4053-bb21-f4f4479d71c8" providerId="ADAL" clId="{FDE0171F-C0C3-4E92-A8D6-43E683283747}" dt="2024-11-29T17:35:53.113" v="1771" actId="14100"/>
          <ac:spMkLst>
            <pc:docMk/>
            <pc:sldMk cId="93222873" sldId="257"/>
            <ac:spMk id="14" creationId="{88C222DE-BB3F-BD97-9E25-53F6B6DB0418}"/>
          </ac:spMkLst>
        </pc:spChg>
        <pc:spChg chg="mod">
          <ac:chgData name="Laura Hooper" userId="c7592c86-89d2-4053-bb21-f4f4479d71c8" providerId="ADAL" clId="{FDE0171F-C0C3-4E92-A8D6-43E683283747}" dt="2024-11-29T17:37:15.299" v="1812" actId="1035"/>
          <ac:spMkLst>
            <pc:docMk/>
            <pc:sldMk cId="93222873" sldId="257"/>
            <ac:spMk id="15" creationId="{F300B2AB-7A92-6696-6C17-E8FDACB4286C}"/>
          </ac:spMkLst>
        </pc:spChg>
        <pc:spChg chg="mod">
          <ac:chgData name="Laura Hooper" userId="c7592c86-89d2-4053-bb21-f4f4479d71c8" providerId="ADAL" clId="{FDE0171F-C0C3-4E92-A8D6-43E683283747}" dt="2024-11-29T17:35:57.811" v="1773" actId="14100"/>
          <ac:spMkLst>
            <pc:docMk/>
            <pc:sldMk cId="93222873" sldId="257"/>
            <ac:spMk id="16" creationId="{D60E70AD-5BBD-4BCE-7E8F-D51EBF40177A}"/>
          </ac:spMkLst>
        </pc:spChg>
        <pc:spChg chg="mod">
          <ac:chgData name="Laura Hooper" userId="c7592c86-89d2-4053-bb21-f4f4479d71c8" providerId="ADAL" clId="{FDE0171F-C0C3-4E92-A8D6-43E683283747}" dt="2024-11-29T17:37:12.035" v="1807" actId="1036"/>
          <ac:spMkLst>
            <pc:docMk/>
            <pc:sldMk cId="93222873" sldId="257"/>
            <ac:spMk id="17" creationId="{8DB75CCF-994E-8573-6CC7-1844404AECFF}"/>
          </ac:spMkLst>
        </pc:spChg>
        <pc:spChg chg="add del mod">
          <ac:chgData name="Laura Hooper" userId="c7592c86-89d2-4053-bb21-f4f4479d71c8" providerId="ADAL" clId="{FDE0171F-C0C3-4E92-A8D6-43E683283747}" dt="2024-11-29T17:42:24.431" v="1924" actId="1036"/>
          <ac:spMkLst>
            <pc:docMk/>
            <pc:sldMk cId="93222873" sldId="257"/>
            <ac:spMk id="18" creationId="{A70E4EE5-D0D5-70F1-17D7-E0982B36211E}"/>
          </ac:spMkLst>
        </pc:spChg>
        <pc:spChg chg="add mod">
          <ac:chgData name="Laura Hooper" userId="c7592c86-89d2-4053-bb21-f4f4479d71c8" providerId="ADAL" clId="{FDE0171F-C0C3-4E92-A8D6-43E683283747}" dt="2024-11-29T17:42:25.871" v="1927" actId="1036"/>
          <ac:spMkLst>
            <pc:docMk/>
            <pc:sldMk cId="93222873" sldId="257"/>
            <ac:spMk id="19" creationId="{55BEABA8-2977-67F4-6480-3F8944F4DDA2}"/>
          </ac:spMkLst>
        </pc:spChg>
        <pc:spChg chg="add mod">
          <ac:chgData name="Laura Hooper" userId="c7592c86-89d2-4053-bb21-f4f4479d71c8" providerId="ADAL" clId="{FDE0171F-C0C3-4E92-A8D6-43E683283747}" dt="2024-11-29T17:36:06.850" v="1776" actId="14100"/>
          <ac:spMkLst>
            <pc:docMk/>
            <pc:sldMk cId="93222873" sldId="257"/>
            <ac:spMk id="20" creationId="{DBE79A92-08CB-67F9-8D16-2448CF187A80}"/>
          </ac:spMkLst>
        </pc:spChg>
        <pc:spChg chg="add mod">
          <ac:chgData name="Laura Hooper" userId="c7592c86-89d2-4053-bb21-f4f4479d71c8" providerId="ADAL" clId="{FDE0171F-C0C3-4E92-A8D6-43E683283747}" dt="2024-11-29T17:37:09.282" v="1806" actId="1036"/>
          <ac:spMkLst>
            <pc:docMk/>
            <pc:sldMk cId="93222873" sldId="257"/>
            <ac:spMk id="21" creationId="{B71F9B29-05D7-6D25-1719-75D180C525BE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22" creationId="{2109702E-F734-47CD-1EF4-EA8D0E1AC886}"/>
          </ac:spMkLst>
        </pc:spChg>
        <pc:spChg chg="add del mod">
          <ac:chgData name="Laura Hooper" userId="c7592c86-89d2-4053-bb21-f4f4479d71c8" providerId="ADAL" clId="{FDE0171F-C0C3-4E92-A8D6-43E683283747}" dt="2024-11-29T16:38:13.690" v="539" actId="478"/>
          <ac:spMkLst>
            <pc:docMk/>
            <pc:sldMk cId="93222873" sldId="257"/>
            <ac:spMk id="23" creationId="{EA51D924-9805-1FE4-0121-616189228C79}"/>
          </ac:spMkLst>
        </pc:spChg>
        <pc:spChg chg="add mod">
          <ac:chgData name="Laura Hooper" userId="c7592c86-89d2-4053-bb21-f4f4479d71c8" providerId="ADAL" clId="{FDE0171F-C0C3-4E92-A8D6-43E683283747}" dt="2024-11-29T16:38:00.390" v="533" actId="571"/>
          <ac:spMkLst>
            <pc:docMk/>
            <pc:sldMk cId="93222873" sldId="257"/>
            <ac:spMk id="24" creationId="{FE51FEEF-6C87-D70C-525C-C622B327A267}"/>
          </ac:spMkLst>
        </pc:spChg>
        <pc:spChg chg="add mod">
          <ac:chgData name="Laura Hooper" userId="c7592c86-89d2-4053-bb21-f4f4479d71c8" providerId="ADAL" clId="{FDE0171F-C0C3-4E92-A8D6-43E683283747}" dt="2024-11-29T17:36:21.263" v="1779" actId="14100"/>
          <ac:spMkLst>
            <pc:docMk/>
            <pc:sldMk cId="93222873" sldId="257"/>
            <ac:spMk id="25" creationId="{DBB875B3-1F9E-0EF4-55FC-319496CE7564}"/>
          </ac:spMkLst>
        </pc:spChg>
        <pc:spChg chg="add mod">
          <ac:chgData name="Laura Hooper" userId="c7592c86-89d2-4053-bb21-f4f4479d71c8" providerId="ADAL" clId="{FDE0171F-C0C3-4E92-A8D6-43E683283747}" dt="2024-11-29T17:37:07.746" v="1804" actId="1036"/>
          <ac:spMkLst>
            <pc:docMk/>
            <pc:sldMk cId="93222873" sldId="257"/>
            <ac:spMk id="26" creationId="{D4D04B17-4556-5EBE-B701-33A404AF0C8A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27" creationId="{0D02D0B5-A117-66FA-FD30-5216C0900104}"/>
          </ac:spMkLst>
        </pc:spChg>
        <pc:spChg chg="add mod">
          <ac:chgData name="Laura Hooper" userId="c7592c86-89d2-4053-bb21-f4f4479d71c8" providerId="ADAL" clId="{FDE0171F-C0C3-4E92-A8D6-43E683283747}" dt="2024-11-29T17:42:22.942" v="1921" actId="1036"/>
          <ac:spMkLst>
            <pc:docMk/>
            <pc:sldMk cId="93222873" sldId="257"/>
            <ac:spMk id="28" creationId="{0BD1C98B-2134-3DDF-7E7D-C6CF6E61E225}"/>
          </ac:spMkLst>
        </pc:spChg>
        <pc:spChg chg="add mod">
          <ac:chgData name="Laura Hooper" userId="c7592c86-89d2-4053-bb21-f4f4479d71c8" providerId="ADAL" clId="{FDE0171F-C0C3-4E92-A8D6-43E683283747}" dt="2024-11-29T16:55:46.774" v="951" actId="1036"/>
          <ac:spMkLst>
            <pc:docMk/>
            <pc:sldMk cId="93222873" sldId="257"/>
            <ac:spMk id="29" creationId="{9D4DB0E1-B5CC-0437-4326-0BD1B532377D}"/>
          </ac:spMkLst>
        </pc:spChg>
        <pc:spChg chg="add mod">
          <ac:chgData name="Laura Hooper" userId="c7592c86-89d2-4053-bb21-f4f4479d71c8" providerId="ADAL" clId="{FDE0171F-C0C3-4E92-A8D6-43E683283747}" dt="2024-11-29T17:48:06.031" v="2161" actId="1076"/>
          <ac:spMkLst>
            <pc:docMk/>
            <pc:sldMk cId="93222873" sldId="257"/>
            <ac:spMk id="30" creationId="{23F0B1D5-B373-46B4-0D95-ED2227012111}"/>
          </ac:spMkLst>
        </pc:spChg>
        <pc:spChg chg="add mod">
          <ac:chgData name="Laura Hooper" userId="c7592c86-89d2-4053-bb21-f4f4479d71c8" providerId="ADAL" clId="{FDE0171F-C0C3-4E92-A8D6-43E683283747}" dt="2024-11-29T17:48:12.876" v="2162" actId="1076"/>
          <ac:spMkLst>
            <pc:docMk/>
            <pc:sldMk cId="93222873" sldId="257"/>
            <ac:spMk id="31" creationId="{33C02CEA-8EF9-99E5-54CA-C2A09FE149AC}"/>
          </ac:spMkLst>
        </pc:spChg>
        <pc:spChg chg="add mod">
          <ac:chgData name="Laura Hooper" userId="c7592c86-89d2-4053-bb21-f4f4479d71c8" providerId="ADAL" clId="{FDE0171F-C0C3-4E92-A8D6-43E683283747}" dt="2024-11-29T17:48:18.965" v="2164" actId="1076"/>
          <ac:spMkLst>
            <pc:docMk/>
            <pc:sldMk cId="93222873" sldId="257"/>
            <ac:spMk id="32" creationId="{855CA26F-2E45-657B-3864-1871B573B6BE}"/>
          </ac:spMkLst>
        </pc:spChg>
        <pc:spChg chg="add mod">
          <ac:chgData name="Laura Hooper" userId="c7592c86-89d2-4053-bb21-f4f4479d71c8" providerId="ADAL" clId="{FDE0171F-C0C3-4E92-A8D6-43E683283747}" dt="2024-11-29T17:48:24.842" v="2166" actId="1076"/>
          <ac:spMkLst>
            <pc:docMk/>
            <pc:sldMk cId="93222873" sldId="257"/>
            <ac:spMk id="33" creationId="{513D94FE-7886-F1DB-0B26-2DE5A3612651}"/>
          </ac:spMkLst>
        </pc:spChg>
        <pc:spChg chg="add mod">
          <ac:chgData name="Laura Hooper" userId="c7592c86-89d2-4053-bb21-f4f4479d71c8" providerId="ADAL" clId="{FDE0171F-C0C3-4E92-A8D6-43E683283747}" dt="2024-11-29T17:48:32.738" v="2168" actId="1076"/>
          <ac:spMkLst>
            <pc:docMk/>
            <pc:sldMk cId="93222873" sldId="257"/>
            <ac:spMk id="34" creationId="{27349CE0-B479-A78E-91AF-D2E7A35CDF23}"/>
          </ac:spMkLst>
        </pc:spChg>
        <pc:picChg chg="del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5" creationId="{DA4638C4-BE6E-6729-4339-FED1CF94DE13}"/>
          </ac:picMkLst>
        </pc:picChg>
        <pc:picChg chg="del mod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7" creationId="{5D62D60A-7E20-1145-E43E-261F1E722F58}"/>
          </ac:picMkLst>
        </pc:picChg>
        <pc:picChg chg="del mod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9" creationId="{25A58FED-0228-C2C5-C5F3-F99FF4D1A5CF}"/>
          </ac:picMkLst>
        </pc:picChg>
      </pc:sldChg>
      <pc:sldChg chg="addSp delSp modSp new mod ord chgLayout">
        <pc:chgData name="Laura Hooper" userId="c7592c86-89d2-4053-bb21-f4f4479d71c8" providerId="ADAL" clId="{FDE0171F-C0C3-4E92-A8D6-43E683283747}" dt="2024-11-29T17:38:11.963" v="1837" actId="122"/>
        <pc:sldMkLst>
          <pc:docMk/>
          <pc:sldMk cId="1584401745" sldId="258"/>
        </pc:sldMkLst>
        <pc:spChg chg="add del mod">
          <ac:chgData name="Laura Hooper" userId="c7592c86-89d2-4053-bb21-f4f4479d71c8" providerId="ADAL" clId="{FDE0171F-C0C3-4E92-A8D6-43E683283747}" dt="2024-11-29T16:46:35.926" v="703" actId="478"/>
          <ac:spMkLst>
            <pc:docMk/>
            <pc:sldMk cId="1584401745" sldId="258"/>
            <ac:spMk id="2" creationId="{1BD13A12-10BD-22BD-61E5-340A76FC1073}"/>
          </ac:spMkLst>
        </pc:spChg>
        <pc:spChg chg="add del mod">
          <ac:chgData name="Laura Hooper" userId="c7592c86-89d2-4053-bb21-f4f4479d71c8" providerId="ADAL" clId="{FDE0171F-C0C3-4E92-A8D6-43E683283747}" dt="2024-11-29T16:50:18.719" v="760" actId="478"/>
          <ac:spMkLst>
            <pc:docMk/>
            <pc:sldMk cId="1584401745" sldId="258"/>
            <ac:spMk id="3" creationId="{991F806A-769C-D042-1237-2112363F5F84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4" creationId="{5B2DBE0E-9AA5-F01D-0D33-13F05EE67BC9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5" creationId="{6B8E992F-9279-4306-C1A1-546C801396A9}"/>
          </ac:spMkLst>
        </pc:spChg>
        <pc:spChg chg="add del mod ord">
          <ac:chgData name="Laura Hooper" userId="c7592c86-89d2-4053-bb21-f4f4479d71c8" providerId="ADAL" clId="{FDE0171F-C0C3-4E92-A8D6-43E683283747}" dt="2024-11-29T16:50:03.840" v="758" actId="700"/>
          <ac:spMkLst>
            <pc:docMk/>
            <pc:sldMk cId="1584401745" sldId="258"/>
            <ac:spMk id="6" creationId="{546550D3-79DF-1577-6BE4-8388FE62F500}"/>
          </ac:spMkLst>
        </pc:spChg>
        <pc:spChg chg="add mod">
          <ac:chgData name="Laura Hooper" userId="c7592c86-89d2-4053-bb21-f4f4479d71c8" providerId="ADAL" clId="{FDE0171F-C0C3-4E92-A8D6-43E683283747}" dt="2024-11-29T17:13:13.413" v="1346" actId="1076"/>
          <ac:spMkLst>
            <pc:docMk/>
            <pc:sldMk cId="1584401745" sldId="258"/>
            <ac:spMk id="7" creationId="{9B786627-EFB4-1904-2E54-12438B991986}"/>
          </ac:spMkLst>
        </pc:spChg>
        <pc:spChg chg="add del mod or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8" creationId="{1244552C-7C6F-57B3-BEB1-6AAA6E593E79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9" creationId="{5DAB242D-F210-E857-88C0-0320206C5539}"/>
          </ac:spMkLst>
        </pc:spChg>
        <pc:spChg chg="add del mod">
          <ac:chgData name="Laura Hooper" userId="c7592c86-89d2-4053-bb21-f4f4479d71c8" providerId="ADAL" clId="{FDE0171F-C0C3-4E92-A8D6-43E683283747}" dt="2024-11-29T17:05:26.838" v="1151" actId="478"/>
          <ac:spMkLst>
            <pc:docMk/>
            <pc:sldMk cId="1584401745" sldId="258"/>
            <ac:spMk id="11" creationId="{F7B3A816-45DA-CCE6-E016-66BCEA9A9F13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12" creationId="{6EBB3159-CA12-CC18-EEE6-DE26588152F2}"/>
          </ac:spMkLst>
        </pc:spChg>
        <pc:spChg chg="add mo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13" creationId="{875892B6-7993-8156-3DA6-12EEE0F814B5}"/>
          </ac:spMkLst>
        </pc:spChg>
        <pc:spChg chg="add mo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15" creationId="{1A637FD0-B274-1A5F-8849-2450F48D8164}"/>
          </ac:spMkLst>
        </pc:spChg>
        <pc:spChg chg="add mo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16" creationId="{708FD6B0-F7D9-B975-1945-2D31BBDB2417}"/>
          </ac:spMkLst>
        </pc:spChg>
        <pc:spChg chg="add mo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17" creationId="{FD8E337F-D31A-6617-7A2C-22F5345D22ED}"/>
          </ac:spMkLst>
        </pc:spChg>
        <pc:spChg chg="add mo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19" creationId="{D6DC1E2D-9448-E50C-FDDE-A01043FE6CA8}"/>
          </ac:spMkLst>
        </pc:spChg>
        <pc:spChg chg="add mo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20" creationId="{C59AECAE-E607-9BE4-90B2-C70BDF4C3F91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2" creationId="{B39A6276-4D88-8CFE-37A3-C4FCB17BAEC2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3" creationId="{246A6DE3-AB3D-1499-C44B-6E09D3D9B89B}"/>
          </ac:spMkLst>
        </pc:spChg>
        <pc:spChg chg="add del mod">
          <ac:chgData name="Laura Hooper" userId="c7592c86-89d2-4053-bb21-f4f4479d71c8" providerId="ADAL" clId="{FDE0171F-C0C3-4E92-A8D6-43E683283747}" dt="2024-11-29T17:05:28.006" v="1152" actId="478"/>
          <ac:spMkLst>
            <pc:docMk/>
            <pc:sldMk cId="1584401745" sldId="258"/>
            <ac:spMk id="24" creationId="{1082BFB9-1CDD-F47F-9657-4CA14CCBE9BE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5" creationId="{F609536E-EF63-E2CE-EA34-D9D2337E5955}"/>
          </ac:spMkLst>
        </pc:spChg>
        <pc:spChg chg="add mod">
          <ac:chgData name="Laura Hooper" userId="c7592c86-89d2-4053-bb21-f4f4479d71c8" providerId="ADAL" clId="{FDE0171F-C0C3-4E92-A8D6-43E683283747}" dt="2024-11-29T17:38:11.963" v="1837" actId="122"/>
          <ac:spMkLst>
            <pc:docMk/>
            <pc:sldMk cId="1584401745" sldId="258"/>
            <ac:spMk id="26" creationId="{B2C27701-E51F-C38A-EAE7-AFBD4A99445E}"/>
          </ac:spMkLst>
        </pc:spChg>
        <pc:spChg chg="add mod">
          <ac:chgData name="Laura Hooper" userId="c7592c86-89d2-4053-bb21-f4f4479d71c8" providerId="ADAL" clId="{FDE0171F-C0C3-4E92-A8D6-43E683283747}" dt="2024-11-29T17:37:55.851" v="1835" actId="1035"/>
          <ac:spMkLst>
            <pc:docMk/>
            <pc:sldMk cId="1584401745" sldId="258"/>
            <ac:spMk id="27" creationId="{9FD19497-D203-848D-E7FF-76E2D41C2E38}"/>
          </ac:spMkLst>
        </pc:spChg>
        <pc:spChg chg="add mod">
          <ac:chgData name="Laura Hooper" userId="c7592c86-89d2-4053-bb21-f4f4479d71c8" providerId="ADAL" clId="{FDE0171F-C0C3-4E92-A8D6-43E683283747}" dt="2024-11-29T17:38:11.963" v="1837" actId="122"/>
          <ac:spMkLst>
            <pc:docMk/>
            <pc:sldMk cId="1584401745" sldId="258"/>
            <ac:spMk id="28" creationId="{FA96A8B1-7DAF-FD1D-C091-A3BBC86DDE57}"/>
          </ac:spMkLst>
        </pc:spChg>
        <pc:spChg chg="add mod">
          <ac:chgData name="Laura Hooper" userId="c7592c86-89d2-4053-bb21-f4f4479d71c8" providerId="ADAL" clId="{FDE0171F-C0C3-4E92-A8D6-43E683283747}" dt="2024-11-29T17:37:55.851" v="1835" actId="1035"/>
          <ac:spMkLst>
            <pc:docMk/>
            <pc:sldMk cId="1584401745" sldId="258"/>
            <ac:spMk id="29" creationId="{02CBB1D4-C225-1F07-4438-B444CB2577B4}"/>
          </ac:spMkLst>
        </pc:spChg>
        <pc:spChg chg="add mod">
          <ac:chgData name="Laura Hooper" userId="c7592c86-89d2-4053-bb21-f4f4479d71c8" providerId="ADAL" clId="{FDE0171F-C0C3-4E92-A8D6-43E683283747}" dt="2024-11-29T17:07:41.179" v="1201" actId="571"/>
          <ac:spMkLst>
            <pc:docMk/>
            <pc:sldMk cId="1584401745" sldId="258"/>
            <ac:spMk id="30" creationId="{A3033BD1-00F0-5665-53D0-F2BD40456768}"/>
          </ac:spMkLst>
        </pc:spChg>
        <pc:spChg chg="add mod or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31" creationId="{A72D6E5E-A375-015E-FC2B-E99EAAF9C18A}"/>
          </ac:spMkLst>
        </pc:spChg>
        <pc:spChg chg="add mod or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32" creationId="{B8FA1691-F543-2258-18CD-4CE39B7AB5A7}"/>
          </ac:spMkLst>
        </pc:spChg>
        <pc:picChg chg="add del mod">
          <ac:chgData name="Laura Hooper" userId="c7592c86-89d2-4053-bb21-f4f4479d71c8" providerId="ADAL" clId="{FDE0171F-C0C3-4E92-A8D6-43E683283747}" dt="2024-11-29T17:05:24.540" v="1149" actId="478"/>
          <ac:picMkLst>
            <pc:docMk/>
            <pc:sldMk cId="1584401745" sldId="258"/>
            <ac:picMk id="10" creationId="{36D02EEC-DCED-5E0E-02E5-18D0BAC63343}"/>
          </ac:picMkLst>
        </pc:picChg>
        <pc:picChg chg="add del mod">
          <ac:chgData name="Laura Hooper" userId="c7592c86-89d2-4053-bb21-f4f4479d71c8" providerId="ADAL" clId="{FDE0171F-C0C3-4E92-A8D6-43E683283747}" dt="2024-11-29T17:07:27.419" v="1197" actId="478"/>
          <ac:picMkLst>
            <pc:docMk/>
            <pc:sldMk cId="1584401745" sldId="258"/>
            <ac:picMk id="14" creationId="{C8CC8EDA-AA5B-BAE6-AF4C-FC35E3F9EC2A}"/>
          </ac:picMkLst>
        </pc:picChg>
        <pc:picChg chg="add del mod">
          <ac:chgData name="Laura Hooper" userId="c7592c86-89d2-4053-bb21-f4f4479d71c8" providerId="ADAL" clId="{FDE0171F-C0C3-4E92-A8D6-43E683283747}" dt="2024-11-29T17:10:22.043" v="1203" actId="478"/>
          <ac:picMkLst>
            <pc:docMk/>
            <pc:sldMk cId="1584401745" sldId="258"/>
            <ac:picMk id="18" creationId="{4DF1078F-BD2C-522E-0DE3-5AAA54D7FA8B}"/>
          </ac:picMkLst>
        </pc:picChg>
        <pc:picChg chg="add del mod">
          <ac:chgData name="Laura Hooper" userId="c7592c86-89d2-4053-bb21-f4f4479d71c8" providerId="ADAL" clId="{FDE0171F-C0C3-4E92-A8D6-43E683283747}" dt="2024-11-29T17:05:24.540" v="1149" actId="478"/>
          <ac:picMkLst>
            <pc:docMk/>
            <pc:sldMk cId="1584401745" sldId="258"/>
            <ac:picMk id="1026" creationId="{FE8A2E91-58F3-0C65-5556-E82CBEFD8B4A}"/>
          </ac:picMkLst>
        </pc:picChg>
        <pc:picChg chg="add mod">
          <ac:chgData name="Laura Hooper" userId="c7592c86-89d2-4053-bb21-f4f4479d71c8" providerId="ADAL" clId="{FDE0171F-C0C3-4E92-A8D6-43E683283747}" dt="2024-11-29T17:13:43.383" v="1395" actId="1038"/>
          <ac:picMkLst>
            <pc:docMk/>
            <pc:sldMk cId="1584401745" sldId="258"/>
            <ac:picMk id="1028" creationId="{334A6AE4-0043-0ACE-2C9A-1EF3D664323E}"/>
          </ac:picMkLst>
        </pc:picChg>
        <pc:picChg chg="add mod">
          <ac:chgData name="Laura Hooper" userId="c7592c86-89d2-4053-bb21-f4f4479d71c8" providerId="ADAL" clId="{FDE0171F-C0C3-4E92-A8D6-43E683283747}" dt="2024-11-29T17:13:22.531" v="1375" actId="1037"/>
          <ac:picMkLst>
            <pc:docMk/>
            <pc:sldMk cId="1584401745" sldId="258"/>
            <ac:picMk id="1030" creationId="{D4CF8484-FBAA-D83B-C739-E4364AF6441A}"/>
          </ac:picMkLst>
        </pc:picChg>
      </pc:sldChg>
      <pc:sldChg chg="addSp delSp modSp add mod">
        <pc:chgData name="Laura Hooper" userId="c7592c86-89d2-4053-bb21-f4f4479d71c8" providerId="ADAL" clId="{FDE0171F-C0C3-4E92-A8D6-43E683283747}" dt="2024-11-29T17:38:07.995" v="1836" actId="122"/>
        <pc:sldMkLst>
          <pc:docMk/>
          <pc:sldMk cId="2951704810" sldId="259"/>
        </pc:sldMkLst>
        <pc:spChg chg="add mod ord">
          <ac:chgData name="Laura Hooper" userId="c7592c86-89d2-4053-bb21-f4f4479d71c8" providerId="ADAL" clId="{FDE0171F-C0C3-4E92-A8D6-43E683283747}" dt="2024-11-29T17:12:28.131" v="1319" actId="171"/>
          <ac:spMkLst>
            <pc:docMk/>
            <pc:sldMk cId="2951704810" sldId="259"/>
            <ac:spMk id="2" creationId="{D730B0B1-7B7E-4417-9CCF-4839E4DB3695}"/>
          </ac:spMkLst>
        </pc:spChg>
        <pc:spChg chg="add mod ord">
          <ac:chgData name="Laura Hooper" userId="c7592c86-89d2-4053-bb21-f4f4479d71c8" providerId="ADAL" clId="{FDE0171F-C0C3-4E92-A8D6-43E683283747}" dt="2024-11-29T17:12:43.204" v="1329" actId="171"/>
          <ac:spMkLst>
            <pc:docMk/>
            <pc:sldMk cId="2951704810" sldId="259"/>
            <ac:spMk id="3" creationId="{B2613627-4943-7189-8E17-8BE8F0E715F9}"/>
          </ac:spMkLst>
        </pc:spChg>
        <pc:spChg chg="mod">
          <ac:chgData name="Laura Hooper" userId="c7592c86-89d2-4053-bb21-f4f4479d71c8" providerId="ADAL" clId="{FDE0171F-C0C3-4E92-A8D6-43E683283747}" dt="2024-11-29T17:04:10.809" v="1145" actId="1076"/>
          <ac:spMkLst>
            <pc:docMk/>
            <pc:sldMk cId="2951704810" sldId="259"/>
            <ac:spMk id="4" creationId="{5B2DBE0E-9AA5-F01D-0D33-13F05EE67BC9}"/>
          </ac:spMkLst>
        </pc:spChg>
        <pc:spChg chg="mod">
          <ac:chgData name="Laura Hooper" userId="c7592c86-89d2-4053-bb21-f4f4479d71c8" providerId="ADAL" clId="{FDE0171F-C0C3-4E92-A8D6-43E683283747}" dt="2024-11-29T17:04:10.809" v="1145" actId="1076"/>
          <ac:spMkLst>
            <pc:docMk/>
            <pc:sldMk cId="2951704810" sldId="259"/>
            <ac:spMk id="5" creationId="{6B8E992F-9279-4306-C1A1-546C801396A9}"/>
          </ac:spMkLst>
        </pc:spChg>
        <pc:spChg chg="mod">
          <ac:chgData name="Laura Hooper" userId="c7592c86-89d2-4053-bb21-f4f4479d71c8" providerId="ADAL" clId="{FDE0171F-C0C3-4E92-A8D6-43E683283747}" dt="2024-11-29T17:04:04.557" v="1144" actId="1076"/>
          <ac:spMkLst>
            <pc:docMk/>
            <pc:sldMk cId="2951704810" sldId="259"/>
            <ac:spMk id="7" creationId="{9B786627-EFB4-1904-2E54-12438B991986}"/>
          </ac:spMkLst>
        </pc:spChg>
        <pc:spChg chg="mod">
          <ac:chgData name="Laura Hooper" userId="c7592c86-89d2-4053-bb21-f4f4479d71c8" providerId="ADAL" clId="{FDE0171F-C0C3-4E92-A8D6-43E683283747}" dt="2024-11-29T17:04:10.809" v="1145" actId="1076"/>
          <ac:spMkLst>
            <pc:docMk/>
            <pc:sldMk cId="2951704810" sldId="259"/>
            <ac:spMk id="8" creationId="{1244552C-7C6F-57B3-BEB1-6AAA6E593E79}"/>
          </ac:spMkLst>
        </pc:spChg>
        <pc:spChg chg="mod">
          <ac:chgData name="Laura Hooper" userId="c7592c86-89d2-4053-bb21-f4f4479d71c8" providerId="ADAL" clId="{FDE0171F-C0C3-4E92-A8D6-43E683283747}" dt="2024-11-29T17:04:23.345" v="1146" actId="1076"/>
          <ac:spMkLst>
            <pc:docMk/>
            <pc:sldMk cId="2951704810" sldId="259"/>
            <ac:spMk id="9" creationId="{5DAB242D-F210-E857-88C0-0320206C5539}"/>
          </ac:spMkLst>
        </pc:spChg>
        <pc:spChg chg="mod">
          <ac:chgData name="Laura Hooper" userId="c7592c86-89d2-4053-bb21-f4f4479d71c8" providerId="ADAL" clId="{FDE0171F-C0C3-4E92-A8D6-43E683283747}" dt="2024-11-29T17:04:23.345" v="1146" actId="1076"/>
          <ac:spMkLst>
            <pc:docMk/>
            <pc:sldMk cId="2951704810" sldId="259"/>
            <ac:spMk id="11" creationId="{F7B3A816-45DA-CCE6-E016-66BCEA9A9F13}"/>
          </ac:spMkLst>
        </pc:spChg>
        <pc:spChg chg="mod">
          <ac:chgData name="Laura Hooper" userId="c7592c86-89d2-4053-bb21-f4f4479d71c8" providerId="ADAL" clId="{FDE0171F-C0C3-4E92-A8D6-43E683283747}" dt="2024-11-29T17:04:23.345" v="1146" actId="1076"/>
          <ac:spMkLst>
            <pc:docMk/>
            <pc:sldMk cId="2951704810" sldId="259"/>
            <ac:spMk id="12" creationId="{6EBB3159-CA12-CC18-EEE6-DE26588152F2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3" creationId="{875892B6-7993-8156-3DA6-12EEE0F814B5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5" creationId="{1A637FD0-B274-1A5F-8849-2450F48D8164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6" creationId="{708FD6B0-F7D9-B975-1945-2D31BBDB2417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7" creationId="{FD8E337F-D31A-6617-7A2C-22F5345D22ED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9" creationId="{D6DC1E2D-9448-E50C-FDDE-A01043FE6CA8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0" creationId="{C59AECAE-E607-9BE4-90B2-C70BDF4C3F91}"/>
          </ac:spMkLst>
        </pc:spChg>
        <pc:spChg chg="mod">
          <ac:chgData name="Laura Hooper" userId="c7592c86-89d2-4053-bb21-f4f4479d71c8" providerId="ADAL" clId="{FDE0171F-C0C3-4E92-A8D6-43E683283747}" dt="2024-11-29T17:38:07.995" v="1836" actId="122"/>
          <ac:spMkLst>
            <pc:docMk/>
            <pc:sldMk cId="2951704810" sldId="259"/>
            <ac:spMk id="22" creationId="{B39A6276-4D88-8CFE-37A3-C4FCB17BAEC2}"/>
          </ac:spMkLst>
        </pc:spChg>
        <pc:spChg chg="mod">
          <ac:chgData name="Laura Hooper" userId="c7592c86-89d2-4053-bb21-f4f4479d71c8" providerId="ADAL" clId="{FDE0171F-C0C3-4E92-A8D6-43E683283747}" dt="2024-11-29T17:34:51.776" v="1748" actId="1035"/>
          <ac:spMkLst>
            <pc:docMk/>
            <pc:sldMk cId="2951704810" sldId="259"/>
            <ac:spMk id="23" creationId="{246A6DE3-AB3D-1499-C44B-6E09D3D9B89B}"/>
          </ac:spMkLst>
        </pc:spChg>
        <pc:spChg chg="mod">
          <ac:chgData name="Laura Hooper" userId="c7592c86-89d2-4053-bb21-f4f4479d71c8" providerId="ADAL" clId="{FDE0171F-C0C3-4E92-A8D6-43E683283747}" dt="2024-11-29T17:38:07.995" v="1836" actId="122"/>
          <ac:spMkLst>
            <pc:docMk/>
            <pc:sldMk cId="2951704810" sldId="259"/>
            <ac:spMk id="24" creationId="{1082BFB9-1CDD-F47F-9657-4CA14CCBE9BE}"/>
          </ac:spMkLst>
        </pc:spChg>
        <pc:spChg chg="mod">
          <ac:chgData name="Laura Hooper" userId="c7592c86-89d2-4053-bb21-f4f4479d71c8" providerId="ADAL" clId="{FDE0171F-C0C3-4E92-A8D6-43E683283747}" dt="2024-11-29T17:34:51.776" v="1748" actId="1035"/>
          <ac:spMkLst>
            <pc:docMk/>
            <pc:sldMk cId="2951704810" sldId="259"/>
            <ac:spMk id="25" creationId="{F609536E-EF63-E2CE-EA34-D9D2337E5955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6" creationId="{B2C27701-E51F-C38A-EAE7-AFBD4A99445E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7" creationId="{9FD19497-D203-848D-E7FF-76E2D41C2E38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8" creationId="{FA96A8B1-7DAF-FD1D-C091-A3BBC86DDE57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9" creationId="{02CBB1D4-C225-1F07-4438-B444CB2577B4}"/>
          </ac:spMkLst>
        </pc:spChg>
        <pc:picChg chg="mod">
          <ac:chgData name="Laura Hooper" userId="c7592c86-89d2-4053-bb21-f4f4479d71c8" providerId="ADAL" clId="{FDE0171F-C0C3-4E92-A8D6-43E683283747}" dt="2024-11-29T17:04:23.345" v="1146" actId="1076"/>
          <ac:picMkLst>
            <pc:docMk/>
            <pc:sldMk cId="2951704810" sldId="259"/>
            <ac:picMk id="10" creationId="{36D02EEC-DCED-5E0E-02E5-18D0BAC63343}"/>
          </ac:picMkLst>
        </pc:picChg>
        <pc:picChg chg="del">
          <ac:chgData name="Laura Hooper" userId="c7592c86-89d2-4053-bb21-f4f4479d71c8" providerId="ADAL" clId="{FDE0171F-C0C3-4E92-A8D6-43E683283747}" dt="2024-11-29T17:01:46.643" v="1087" actId="478"/>
          <ac:picMkLst>
            <pc:docMk/>
            <pc:sldMk cId="2951704810" sldId="259"/>
            <ac:picMk id="14" creationId="{C8CC8EDA-AA5B-BAE6-AF4C-FC35E3F9EC2A}"/>
          </ac:picMkLst>
        </pc:picChg>
        <pc:picChg chg="del">
          <ac:chgData name="Laura Hooper" userId="c7592c86-89d2-4053-bb21-f4f4479d71c8" providerId="ADAL" clId="{FDE0171F-C0C3-4E92-A8D6-43E683283747}" dt="2024-11-29T17:01:46.643" v="1087" actId="478"/>
          <ac:picMkLst>
            <pc:docMk/>
            <pc:sldMk cId="2951704810" sldId="259"/>
            <ac:picMk id="18" creationId="{4DF1078F-BD2C-522E-0DE3-5AAA54D7FA8B}"/>
          </ac:picMkLst>
        </pc:picChg>
        <pc:picChg chg="mod">
          <ac:chgData name="Laura Hooper" userId="c7592c86-89d2-4053-bb21-f4f4479d71c8" providerId="ADAL" clId="{FDE0171F-C0C3-4E92-A8D6-43E683283747}" dt="2024-11-29T17:04:10.809" v="1145" actId="1076"/>
          <ac:picMkLst>
            <pc:docMk/>
            <pc:sldMk cId="2951704810" sldId="259"/>
            <ac:picMk id="1026" creationId="{FE8A2E91-58F3-0C65-5556-E82CBEFD8B4A}"/>
          </ac:picMkLst>
        </pc:picChg>
      </pc:sldChg>
      <pc:sldChg chg="addSp delSp modSp add mod">
        <pc:chgData name="Laura Hooper" userId="c7592c86-89d2-4053-bb21-f4f4479d71c8" providerId="ADAL" clId="{FDE0171F-C0C3-4E92-A8D6-43E683283747}" dt="2024-11-29T17:38:45.465" v="1862" actId="14100"/>
        <pc:sldMkLst>
          <pc:docMk/>
          <pc:sldMk cId="2190579377" sldId="260"/>
        </pc:sldMkLst>
        <pc:spChg chg="mod">
          <ac:chgData name="Laura Hooper" userId="c7592c86-89d2-4053-bb21-f4f4479d71c8" providerId="ADAL" clId="{FDE0171F-C0C3-4E92-A8D6-43E683283747}" dt="2024-11-29T17:16:44.591" v="1432" actId="20577"/>
          <ac:spMkLst>
            <pc:docMk/>
            <pc:sldMk cId="2190579377" sldId="260"/>
            <ac:spMk id="15" creationId="{1A637FD0-B274-1A5F-8849-2450F48D8164}"/>
          </ac:spMkLst>
        </pc:spChg>
        <pc:spChg chg="mod">
          <ac:chgData name="Laura Hooper" userId="c7592c86-89d2-4053-bb21-f4f4479d71c8" providerId="ADAL" clId="{FDE0171F-C0C3-4E92-A8D6-43E683283747}" dt="2024-11-29T17:17:01.602" v="1448" actId="20577"/>
          <ac:spMkLst>
            <pc:docMk/>
            <pc:sldMk cId="2190579377" sldId="260"/>
            <ac:spMk id="16" creationId="{708FD6B0-F7D9-B975-1945-2D31BBDB2417}"/>
          </ac:spMkLst>
        </pc:spChg>
        <pc:spChg chg="mod">
          <ac:chgData name="Laura Hooper" userId="c7592c86-89d2-4053-bb21-f4f4479d71c8" providerId="ADAL" clId="{FDE0171F-C0C3-4E92-A8D6-43E683283747}" dt="2024-11-29T17:24:28.721" v="1616" actId="20577"/>
          <ac:spMkLst>
            <pc:docMk/>
            <pc:sldMk cId="2190579377" sldId="260"/>
            <ac:spMk id="19" creationId="{D6DC1E2D-9448-E50C-FDDE-A01043FE6CA8}"/>
          </ac:spMkLst>
        </pc:spChg>
        <pc:spChg chg="mod">
          <ac:chgData name="Laura Hooper" userId="c7592c86-89d2-4053-bb21-f4f4479d71c8" providerId="ADAL" clId="{FDE0171F-C0C3-4E92-A8D6-43E683283747}" dt="2024-11-29T17:19:43.225" v="1579" actId="20577"/>
          <ac:spMkLst>
            <pc:docMk/>
            <pc:sldMk cId="2190579377" sldId="260"/>
            <ac:spMk id="20" creationId="{C59AECAE-E607-9BE4-90B2-C70BDF4C3F91}"/>
          </ac:spMkLst>
        </pc:spChg>
        <pc:spChg chg="mod">
          <ac:chgData name="Laura Hooper" userId="c7592c86-89d2-4053-bb21-f4f4479d71c8" providerId="ADAL" clId="{FDE0171F-C0C3-4E92-A8D6-43E683283747}" dt="2024-11-29T17:38:31.725" v="1842" actId="1076"/>
          <ac:spMkLst>
            <pc:docMk/>
            <pc:sldMk cId="2190579377" sldId="260"/>
            <ac:spMk id="26" creationId="{B2C27701-E51F-C38A-EAE7-AFBD4A99445E}"/>
          </ac:spMkLst>
        </pc:spChg>
        <pc:spChg chg="mod">
          <ac:chgData name="Laura Hooper" userId="c7592c86-89d2-4053-bb21-f4f4479d71c8" providerId="ADAL" clId="{FDE0171F-C0C3-4E92-A8D6-43E683283747}" dt="2024-11-29T17:38:37.796" v="1861" actId="1035"/>
          <ac:spMkLst>
            <pc:docMk/>
            <pc:sldMk cId="2190579377" sldId="260"/>
            <ac:spMk id="27" creationId="{9FD19497-D203-848D-E7FF-76E2D41C2E38}"/>
          </ac:spMkLst>
        </pc:spChg>
        <pc:spChg chg="mod">
          <ac:chgData name="Laura Hooper" userId="c7592c86-89d2-4053-bb21-f4f4479d71c8" providerId="ADAL" clId="{FDE0171F-C0C3-4E92-A8D6-43E683283747}" dt="2024-11-29T17:38:45.465" v="1862" actId="14100"/>
          <ac:spMkLst>
            <pc:docMk/>
            <pc:sldMk cId="2190579377" sldId="260"/>
            <ac:spMk id="28" creationId="{FA96A8B1-7DAF-FD1D-C091-A3BBC86DDE57}"/>
          </ac:spMkLst>
        </pc:spChg>
        <pc:spChg chg="mod">
          <ac:chgData name="Laura Hooper" userId="c7592c86-89d2-4053-bb21-f4f4479d71c8" providerId="ADAL" clId="{FDE0171F-C0C3-4E92-A8D6-43E683283747}" dt="2024-11-29T17:38:37.796" v="1861" actId="1035"/>
          <ac:spMkLst>
            <pc:docMk/>
            <pc:sldMk cId="2190579377" sldId="260"/>
            <ac:spMk id="29" creationId="{02CBB1D4-C225-1F07-4438-B444CB2577B4}"/>
          </ac:spMkLst>
        </pc:spChg>
        <pc:picChg chg="del">
          <ac:chgData name="Laura Hooper" userId="c7592c86-89d2-4053-bb21-f4f4479d71c8" providerId="ADAL" clId="{FDE0171F-C0C3-4E92-A8D6-43E683283747}" dt="2024-11-29T17:17:50.979" v="1449" actId="478"/>
          <ac:picMkLst>
            <pc:docMk/>
            <pc:sldMk cId="2190579377" sldId="260"/>
            <ac:picMk id="1028" creationId="{334A6AE4-0043-0ACE-2C9A-1EF3D664323E}"/>
          </ac:picMkLst>
        </pc:picChg>
        <pc:picChg chg="del">
          <ac:chgData name="Laura Hooper" userId="c7592c86-89d2-4053-bb21-f4f4479d71c8" providerId="ADAL" clId="{FDE0171F-C0C3-4E92-A8D6-43E683283747}" dt="2024-11-29T17:23:30.471" v="1584" actId="478"/>
          <ac:picMkLst>
            <pc:docMk/>
            <pc:sldMk cId="2190579377" sldId="260"/>
            <ac:picMk id="1030" creationId="{D4CF8484-FBAA-D83B-C739-E4364AF6441A}"/>
          </ac:picMkLst>
        </pc:picChg>
        <pc:picChg chg="add mod">
          <ac:chgData name="Laura Hooper" userId="c7592c86-89d2-4053-bb21-f4f4479d71c8" providerId="ADAL" clId="{FDE0171F-C0C3-4E92-A8D6-43E683283747}" dt="2024-11-29T17:17:58.438" v="1452" actId="1076"/>
          <ac:picMkLst>
            <pc:docMk/>
            <pc:sldMk cId="2190579377" sldId="260"/>
            <ac:picMk id="4098" creationId="{8F323CDF-2B88-3F1A-627F-343B29821A4E}"/>
          </ac:picMkLst>
        </pc:picChg>
        <pc:picChg chg="add del mod">
          <ac:chgData name="Laura Hooper" userId="c7592c86-89d2-4053-bb21-f4f4479d71c8" providerId="ADAL" clId="{FDE0171F-C0C3-4E92-A8D6-43E683283747}" dt="2024-11-29T17:25:16.383" v="1656" actId="478"/>
          <ac:picMkLst>
            <pc:docMk/>
            <pc:sldMk cId="2190579377" sldId="260"/>
            <ac:picMk id="4100" creationId="{1FE72A1A-5A44-73B8-DF1D-96D80DF432E3}"/>
          </ac:picMkLst>
        </pc:picChg>
        <pc:picChg chg="add del mod">
          <ac:chgData name="Laura Hooper" userId="c7592c86-89d2-4053-bb21-f4f4479d71c8" providerId="ADAL" clId="{FDE0171F-C0C3-4E92-A8D6-43E683283747}" dt="2024-11-29T17:29:36.319" v="1682" actId="478"/>
          <ac:picMkLst>
            <pc:docMk/>
            <pc:sldMk cId="2190579377" sldId="260"/>
            <ac:picMk id="4102" creationId="{610201F6-20CF-99AF-AA21-C37F970093D9}"/>
          </ac:picMkLst>
        </pc:picChg>
        <pc:picChg chg="add mod">
          <ac:chgData name="Laura Hooper" userId="c7592c86-89d2-4053-bb21-f4f4479d71c8" providerId="ADAL" clId="{FDE0171F-C0C3-4E92-A8D6-43E683283747}" dt="2024-11-29T17:29:43.536" v="1687" actId="1037"/>
          <ac:picMkLst>
            <pc:docMk/>
            <pc:sldMk cId="2190579377" sldId="260"/>
            <ac:picMk id="4104" creationId="{0B62D043-19EC-5974-FCC9-71017AF31F06}"/>
          </ac:picMkLst>
        </pc:picChg>
      </pc:sldChg>
      <pc:sldChg chg="addSp modSp new mod">
        <pc:chgData name="Laura Hooper" userId="c7592c86-89d2-4053-bb21-f4f4479d71c8" providerId="ADAL" clId="{FDE0171F-C0C3-4E92-A8D6-43E683283747}" dt="2024-11-29T17:54:05.897" v="2364" actId="20577"/>
        <pc:sldMkLst>
          <pc:docMk/>
          <pc:sldMk cId="739523388" sldId="261"/>
        </pc:sldMkLst>
        <pc:spChg chg="add mod">
          <ac:chgData name="Laura Hooper" userId="c7592c86-89d2-4053-bb21-f4f4479d71c8" providerId="ADAL" clId="{FDE0171F-C0C3-4E92-A8D6-43E683283747}" dt="2024-11-29T17:54:05.897" v="2364" actId="20577"/>
          <ac:spMkLst>
            <pc:docMk/>
            <pc:sldMk cId="739523388" sldId="261"/>
            <ac:spMk id="2" creationId="{9359D41C-FD9A-5DA0-25F4-CDC05C5ED5A7}"/>
          </ac:spMkLst>
        </pc:spChg>
        <pc:spChg chg="add mod">
          <ac:chgData name="Laura Hooper" userId="c7592c86-89d2-4053-bb21-f4f4479d71c8" providerId="ADAL" clId="{FDE0171F-C0C3-4E92-A8D6-43E683283747}" dt="2024-11-29T17:41:43.102" v="1907" actId="1037"/>
          <ac:spMkLst>
            <pc:docMk/>
            <pc:sldMk cId="739523388" sldId="261"/>
            <ac:spMk id="13" creationId="{E16F303A-7DA8-5AC2-7C45-E27047ACC6E6}"/>
          </ac:spMkLst>
        </pc:spChg>
        <pc:spChg chg="add mod">
          <ac:chgData name="Laura Hooper" userId="c7592c86-89d2-4053-bb21-f4f4479d71c8" providerId="ADAL" clId="{FDE0171F-C0C3-4E92-A8D6-43E683283747}" dt="2024-11-29T17:43:06.195" v="1960" actId="20577"/>
          <ac:spMkLst>
            <pc:docMk/>
            <pc:sldMk cId="739523388" sldId="261"/>
            <ac:spMk id="14" creationId="{A86E5131-77C8-2296-21E2-65A7C6AD904A}"/>
          </ac:spMkLst>
        </pc:spChg>
        <pc:spChg chg="add mod">
          <ac:chgData name="Laura Hooper" userId="c7592c86-89d2-4053-bb21-f4f4479d71c8" providerId="ADAL" clId="{FDE0171F-C0C3-4E92-A8D6-43E683283747}" dt="2024-11-29T17:46:19.194" v="2101" actId="122"/>
          <ac:spMkLst>
            <pc:docMk/>
            <pc:sldMk cId="739523388" sldId="261"/>
            <ac:spMk id="15" creationId="{692CA2BF-39B5-8DEB-BE12-1475B20CA471}"/>
          </ac:spMkLst>
        </pc:spChg>
        <pc:spChg chg="add mod">
          <ac:chgData name="Laura Hooper" userId="c7592c86-89d2-4053-bb21-f4f4479d71c8" providerId="ADAL" clId="{FDE0171F-C0C3-4E92-A8D6-43E683283747}" dt="2024-11-29T17:47:03.811" v="2144" actId="20577"/>
          <ac:spMkLst>
            <pc:docMk/>
            <pc:sldMk cId="739523388" sldId="261"/>
            <ac:spMk id="16" creationId="{E63A13F9-24A4-3F1B-073C-6D10D5CE821E}"/>
          </ac:spMkLst>
        </pc:spChg>
        <pc:spChg chg="add mod">
          <ac:chgData name="Laura Hooper" userId="c7592c86-89d2-4053-bb21-f4f4479d71c8" providerId="ADAL" clId="{FDE0171F-C0C3-4E92-A8D6-43E683283747}" dt="2024-11-29T17:51:06.874" v="2260" actId="20577"/>
          <ac:spMkLst>
            <pc:docMk/>
            <pc:sldMk cId="739523388" sldId="261"/>
            <ac:spMk id="17" creationId="{29140FFE-8C59-F1B4-ABF7-C233685FCD45}"/>
          </ac:spMkLst>
        </pc:spChg>
        <pc:spChg chg="add mod">
          <ac:chgData name="Laura Hooper" userId="c7592c86-89d2-4053-bb21-f4f4479d71c8" providerId="ADAL" clId="{FDE0171F-C0C3-4E92-A8D6-43E683283747}" dt="2024-11-29T17:52:52.162" v="2337" actId="1036"/>
          <ac:spMkLst>
            <pc:docMk/>
            <pc:sldMk cId="739523388" sldId="261"/>
            <ac:spMk id="18" creationId="{927E1451-2654-076A-E270-F8A22DFE768D}"/>
          </ac:spMkLst>
        </pc:spChg>
        <pc:spChg chg="add mod">
          <ac:chgData name="Laura Hooper" userId="c7592c86-89d2-4053-bb21-f4f4479d71c8" providerId="ADAL" clId="{FDE0171F-C0C3-4E92-A8D6-43E683283747}" dt="2024-11-29T17:52:52.162" v="2337" actId="1036"/>
          <ac:spMkLst>
            <pc:docMk/>
            <pc:sldMk cId="739523388" sldId="261"/>
            <ac:spMk id="19" creationId="{F188DEEA-1129-E29F-87B3-492AB2907D3D}"/>
          </ac:spMkLst>
        </pc:spChg>
        <pc:spChg chg="add mod">
          <ac:chgData name="Laura Hooper" userId="c7592c86-89d2-4053-bb21-f4f4479d71c8" providerId="ADAL" clId="{FDE0171F-C0C3-4E92-A8D6-43E683283747}" dt="2024-11-29T17:52:52.162" v="2337" actId="1036"/>
          <ac:spMkLst>
            <pc:docMk/>
            <pc:sldMk cId="739523388" sldId="261"/>
            <ac:spMk id="20" creationId="{6A95C63B-A2CE-CBC4-948F-CC82658857CA}"/>
          </ac:spMkLst>
        </pc:spChg>
        <pc:spChg chg="add mod">
          <ac:chgData name="Laura Hooper" userId="c7592c86-89d2-4053-bb21-f4f4479d71c8" providerId="ADAL" clId="{FDE0171F-C0C3-4E92-A8D6-43E683283747}" dt="2024-11-29T17:50:11.651" v="2223" actId="20577"/>
          <ac:spMkLst>
            <pc:docMk/>
            <pc:sldMk cId="739523388" sldId="261"/>
            <ac:spMk id="21" creationId="{E7680A27-E7FD-A165-D8B0-2A74F6045ED6}"/>
          </ac:spMkLst>
        </pc:spChg>
        <pc:spChg chg="add mod">
          <ac:chgData name="Laura Hooper" userId="c7592c86-89d2-4053-bb21-f4f4479d71c8" providerId="ADAL" clId="{FDE0171F-C0C3-4E92-A8D6-43E683283747}" dt="2024-11-29T17:50:28.584" v="2244" actId="20577"/>
          <ac:spMkLst>
            <pc:docMk/>
            <pc:sldMk cId="739523388" sldId="261"/>
            <ac:spMk id="22" creationId="{54A41067-D470-DC83-E76A-0A4BBCDC0A1E}"/>
          </ac:spMkLst>
        </pc:spChg>
        <pc:spChg chg="add mod">
          <ac:chgData name="Laura Hooper" userId="c7592c86-89d2-4053-bb21-f4f4479d71c8" providerId="ADAL" clId="{FDE0171F-C0C3-4E92-A8D6-43E683283747}" dt="2024-11-29T17:51:30.909" v="2281" actId="20577"/>
          <ac:spMkLst>
            <pc:docMk/>
            <pc:sldMk cId="739523388" sldId="261"/>
            <ac:spMk id="23" creationId="{312245D3-D7CB-905B-879E-73B393507DF3}"/>
          </ac:spMkLst>
        </pc:spChg>
        <pc:spChg chg="add mod">
          <ac:chgData name="Laura Hooper" userId="c7592c86-89d2-4053-bb21-f4f4479d71c8" providerId="ADAL" clId="{FDE0171F-C0C3-4E92-A8D6-43E683283747}" dt="2024-11-29T17:50:46.012" v="2252" actId="20577"/>
          <ac:spMkLst>
            <pc:docMk/>
            <pc:sldMk cId="739523388" sldId="261"/>
            <ac:spMk id="24" creationId="{C6E2A757-CF40-F57F-0C50-8B3126605498}"/>
          </ac:spMkLst>
        </pc:spChg>
        <pc:spChg chg="add mod">
          <ac:chgData name="Laura Hooper" userId="c7592c86-89d2-4053-bb21-f4f4479d71c8" providerId="ADAL" clId="{FDE0171F-C0C3-4E92-A8D6-43E683283747}" dt="2024-11-29T17:52:29.305" v="2315" actId="1076"/>
          <ac:spMkLst>
            <pc:docMk/>
            <pc:sldMk cId="739523388" sldId="261"/>
            <ac:spMk id="25" creationId="{EB530272-8880-67F9-F9E8-E7E99A8A0F03}"/>
          </ac:spMkLst>
        </pc:spChg>
        <pc:picChg chg="add mod">
          <ac:chgData name="Laura Hooper" userId="c7592c86-89d2-4053-bb21-f4f4479d71c8" providerId="ADAL" clId="{FDE0171F-C0C3-4E92-A8D6-43E683283747}" dt="2024-11-29T17:52:08.750" v="2311" actId="12789"/>
          <ac:picMkLst>
            <pc:docMk/>
            <pc:sldMk cId="739523388" sldId="261"/>
            <ac:picMk id="4" creationId="{F285494E-EE62-F222-0B4F-327890403361}"/>
          </ac:picMkLst>
        </pc:picChg>
        <pc:picChg chg="add mod">
          <ac:chgData name="Laura Hooper" userId="c7592c86-89d2-4053-bb21-f4f4479d71c8" providerId="ADAL" clId="{FDE0171F-C0C3-4E92-A8D6-43E683283747}" dt="2024-11-29T17:52:08.750" v="2311" actId="12789"/>
          <ac:picMkLst>
            <pc:docMk/>
            <pc:sldMk cId="739523388" sldId="261"/>
            <ac:picMk id="6" creationId="{D43BCBAA-A48F-B173-C621-9931FB841394}"/>
          </ac:picMkLst>
        </pc:picChg>
        <pc:picChg chg="add mod">
          <ac:chgData name="Laura Hooper" userId="c7592c86-89d2-4053-bb21-f4f4479d71c8" providerId="ADAL" clId="{FDE0171F-C0C3-4E92-A8D6-43E683283747}" dt="2024-11-29T17:52:03.282" v="2310" actId="12789"/>
          <ac:picMkLst>
            <pc:docMk/>
            <pc:sldMk cId="739523388" sldId="261"/>
            <ac:picMk id="8" creationId="{EABD82A5-B408-7108-3DBF-015AA7CEE1F2}"/>
          </ac:picMkLst>
        </pc:picChg>
        <pc:picChg chg="add mod">
          <ac:chgData name="Laura Hooper" userId="c7592c86-89d2-4053-bb21-f4f4479d71c8" providerId="ADAL" clId="{FDE0171F-C0C3-4E92-A8D6-43E683283747}" dt="2024-11-29T17:52:03.282" v="2310" actId="12789"/>
          <ac:picMkLst>
            <pc:docMk/>
            <pc:sldMk cId="739523388" sldId="261"/>
            <ac:picMk id="10" creationId="{A2B875D7-0706-A5E9-9733-A66B3BA96424}"/>
          </ac:picMkLst>
        </pc:picChg>
        <pc:picChg chg="add mod">
          <ac:chgData name="Laura Hooper" userId="c7592c86-89d2-4053-bb21-f4f4479d71c8" providerId="ADAL" clId="{FDE0171F-C0C3-4E92-A8D6-43E683283747}" dt="2024-11-29T17:52:03.282" v="2310" actId="12789"/>
          <ac:picMkLst>
            <pc:docMk/>
            <pc:sldMk cId="739523388" sldId="261"/>
            <ac:picMk id="12" creationId="{17CA1193-8ED2-777C-B845-BC40807D7F00}"/>
          </ac:picMkLst>
        </pc:picChg>
        <pc:picChg chg="add mod">
          <ac:chgData name="Laura Hooper" userId="c7592c86-89d2-4053-bb21-f4f4479d71c8" providerId="ADAL" clId="{FDE0171F-C0C3-4E92-A8D6-43E683283747}" dt="2024-11-29T17:39:33.778" v="1878" actId="14100"/>
          <ac:picMkLst>
            <pc:docMk/>
            <pc:sldMk cId="739523388" sldId="261"/>
            <ac:picMk id="5122" creationId="{C9D13461-3BCB-BC8E-A5B8-12FCD71E050A}"/>
          </ac:picMkLst>
        </pc:picChg>
      </pc:sldChg>
      <pc:sldChg chg="addSp modSp new mod">
        <pc:chgData name="Laura Hooper" userId="c7592c86-89d2-4053-bb21-f4f4479d71c8" providerId="ADAL" clId="{FDE0171F-C0C3-4E92-A8D6-43E683283747}" dt="2024-11-29T17:54:09.894" v="2366" actId="20577"/>
        <pc:sldMkLst>
          <pc:docMk/>
          <pc:sldMk cId="536922688" sldId="262"/>
        </pc:sldMkLst>
        <pc:spChg chg="add mod">
          <ac:chgData name="Laura Hooper" userId="c7592c86-89d2-4053-bb21-f4f4479d71c8" providerId="ADAL" clId="{FDE0171F-C0C3-4E92-A8D6-43E683283747}" dt="2024-11-29T17:54:09.894" v="2366" actId="20577"/>
          <ac:spMkLst>
            <pc:docMk/>
            <pc:sldMk cId="536922688" sldId="262"/>
            <ac:spMk id="2" creationId="{F2AAC92B-3643-0E03-03C4-97FA9597193C}"/>
          </ac:spMkLst>
        </pc:spChg>
      </pc:sldChg>
      <pc:sldChg chg="addSp modSp new mod">
        <pc:chgData name="Laura Hooper" userId="c7592c86-89d2-4053-bb21-f4f4479d71c8" providerId="ADAL" clId="{FDE0171F-C0C3-4E92-A8D6-43E683283747}" dt="2024-11-29T17:53:32.362" v="2348" actId="20577"/>
        <pc:sldMkLst>
          <pc:docMk/>
          <pc:sldMk cId="3555928870" sldId="263"/>
        </pc:sldMkLst>
        <pc:spChg chg="add mod">
          <ac:chgData name="Laura Hooper" userId="c7592c86-89d2-4053-bb21-f4f4479d71c8" providerId="ADAL" clId="{FDE0171F-C0C3-4E92-A8D6-43E683283747}" dt="2024-11-29T17:53:32.362" v="2348" actId="20577"/>
          <ac:spMkLst>
            <pc:docMk/>
            <pc:sldMk cId="3555928870" sldId="263"/>
            <ac:spMk id="2" creationId="{5F35A782-1E9C-D127-3FD2-2E282AFEC14F}"/>
          </ac:spMkLst>
        </pc:spChg>
      </pc:sldChg>
      <pc:sldMasterChg chg="addSp delSp modSp mod modSldLayout">
        <pc:chgData name="Laura Hooper" userId="c7592c86-89d2-4053-bb21-f4f4479d71c8" providerId="ADAL" clId="{FDE0171F-C0C3-4E92-A8D6-43E683283747}" dt="2024-11-29T16:49:37.606" v="753" actId="478"/>
        <pc:sldMasterMkLst>
          <pc:docMk/>
          <pc:sldMasterMk cId="1965139058" sldId="2147483648"/>
        </pc:sldMasterMkLst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2" creationId="{25B45AC1-3B71-CA2C-EAD2-87A28DF17030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3" creationId="{9C783127-1434-E46D-3AFA-F90A5E825443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4" creationId="{9120DBB1-C9C1-DD20-9AF7-CAC92B2EF596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5" creationId="{E82EDB1D-6827-A50B-F78E-67BD6FC4C04F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6" creationId="{99E11077-028A-CEA2-EF9B-86A8D35F8DE3}"/>
          </ac:spMkLst>
        </pc:spChg>
        <pc:spChg chg="add mod">
          <ac:chgData name="Laura Hooper" userId="c7592c86-89d2-4053-bb21-f4f4479d71c8" providerId="ADAL" clId="{FDE0171F-C0C3-4E92-A8D6-43E683283747}" dt="2024-11-29T16:46:31.495" v="702"/>
          <ac:spMkLst>
            <pc:docMk/>
            <pc:sldMasterMk cId="1965139058" sldId="2147483648"/>
            <ac:spMk id="10" creationId="{1D443489-DAF7-9CC1-4376-FE2A1F69D014}"/>
          </ac:spMkLst>
        </pc:spChg>
        <pc:spChg chg="add del mod">
          <ac:chgData name="Laura Hooper" userId="c7592c86-89d2-4053-bb21-f4f4479d71c8" providerId="ADAL" clId="{FDE0171F-C0C3-4E92-A8D6-43E683283747}" dt="2024-11-29T16:49:37.606" v="753" actId="478"/>
          <ac:spMkLst>
            <pc:docMk/>
            <pc:sldMasterMk cId="1965139058" sldId="2147483648"/>
            <ac:spMk id="11" creationId="{F8861A46-CB00-1DDB-3289-F4656F8A2627}"/>
          </ac:spMkLst>
        </pc:sp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7" creationId="{DA4638C4-BE6E-6729-4339-FED1CF94DE13}"/>
          </ac:picMkLst>
        </pc:pic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8" creationId="{5D62D60A-7E20-1145-E43E-261F1E722F58}"/>
          </ac:picMkLst>
        </pc:pic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9" creationId="{25A58FED-0228-C2C5-C5F3-F99FF4D1A5CF}"/>
          </ac:picMkLst>
        </pc:picChg>
        <pc:sldLayoutChg chg="addSp delSp modSp mod">
          <pc:chgData name="Laura Hooper" userId="c7592c86-89d2-4053-bb21-f4f4479d71c8" providerId="ADAL" clId="{FDE0171F-C0C3-4E92-A8D6-43E683283747}" dt="2024-11-29T16:49:06.822" v="751" actId="21"/>
          <pc:sldLayoutMkLst>
            <pc:docMk/>
            <pc:sldMasterMk cId="1965139058" sldId="2147483648"/>
            <pc:sldLayoutMk cId="2249255896" sldId="2147483655"/>
          </pc:sldLayoutMkLst>
          <pc:spChg chg="del">
            <ac:chgData name="Laura Hooper" userId="c7592c86-89d2-4053-bb21-f4f4479d71c8" providerId="ADAL" clId="{FDE0171F-C0C3-4E92-A8D6-43E683283747}" dt="2024-11-29T16:39:58.488" v="548" actId="478"/>
            <ac:spMkLst>
              <pc:docMk/>
              <pc:sldMasterMk cId="1965139058" sldId="2147483648"/>
              <pc:sldLayoutMk cId="2249255896" sldId="2147483655"/>
              <ac:spMk id="2" creationId="{5750F946-679E-B17B-DCE4-A86D11AA44C0}"/>
            </ac:spMkLst>
          </pc:spChg>
          <pc:spChg chg="del">
            <ac:chgData name="Laura Hooper" userId="c7592c86-89d2-4053-bb21-f4f4479d71c8" providerId="ADAL" clId="{FDE0171F-C0C3-4E92-A8D6-43E683283747}" dt="2024-11-29T16:40:02.077" v="550" actId="478"/>
            <ac:spMkLst>
              <pc:docMk/>
              <pc:sldMasterMk cId="1965139058" sldId="2147483648"/>
              <pc:sldLayoutMk cId="2249255896" sldId="2147483655"/>
              <ac:spMk id="3" creationId="{86B6E284-8896-FFA6-3F0A-656143F1BEF0}"/>
            </ac:spMkLst>
          </pc:spChg>
          <pc:spChg chg="del">
            <ac:chgData name="Laura Hooper" userId="c7592c86-89d2-4053-bb21-f4f4479d71c8" providerId="ADAL" clId="{FDE0171F-C0C3-4E92-A8D6-43E683283747}" dt="2024-11-29T16:40:01.125" v="549" actId="478"/>
            <ac:spMkLst>
              <pc:docMk/>
              <pc:sldMasterMk cId="1965139058" sldId="2147483648"/>
              <pc:sldLayoutMk cId="2249255896" sldId="2147483655"/>
              <ac:spMk id="4" creationId="{BA485D19-FB4C-276A-8589-F38E44B4652C}"/>
            </ac:spMkLst>
          </pc:spChg>
          <pc:spChg chg="add del mod">
            <ac:chgData name="Laura Hooper" userId="c7592c86-89d2-4053-bb21-f4f4479d71c8" providerId="ADAL" clId="{FDE0171F-C0C3-4E92-A8D6-43E683283747}" dt="2024-11-29T16:48:12.473" v="745" actId="478"/>
            <ac:spMkLst>
              <pc:docMk/>
              <pc:sldMasterMk cId="1965139058" sldId="2147483648"/>
              <pc:sldLayoutMk cId="2249255896" sldId="2147483655"/>
              <ac:spMk id="5" creationId="{9CD0E4D1-AA19-B0B6-CE76-D319DCBA66C2}"/>
            </ac:spMkLst>
          </pc:spChg>
          <pc:spChg chg="add del">
            <ac:chgData name="Laura Hooper" userId="c7592c86-89d2-4053-bb21-f4f4479d71c8" providerId="ADAL" clId="{FDE0171F-C0C3-4E92-A8D6-43E683283747}" dt="2024-11-29T16:47:22.337" v="707" actId="11529"/>
            <ac:spMkLst>
              <pc:docMk/>
              <pc:sldMasterMk cId="1965139058" sldId="2147483648"/>
              <pc:sldLayoutMk cId="2249255896" sldId="2147483655"/>
              <ac:spMk id="6" creationId="{22BB8243-644F-73D0-CC59-710908DFAE34}"/>
            </ac:spMkLst>
          </pc:spChg>
          <pc:spChg chg="add del mod">
            <ac:chgData name="Laura Hooper" userId="c7592c86-89d2-4053-bb21-f4f4479d71c8" providerId="ADAL" clId="{FDE0171F-C0C3-4E92-A8D6-43E683283747}" dt="2024-11-29T16:49:06.822" v="751" actId="21"/>
            <ac:spMkLst>
              <pc:docMk/>
              <pc:sldMasterMk cId="1965139058" sldId="2147483648"/>
              <pc:sldLayoutMk cId="2249255896" sldId="2147483655"/>
              <ac:spMk id="7" creationId="{F8861A46-CB00-1DDB-3289-F4656F8A2627}"/>
            </ac:spMkLst>
          </pc:spChg>
        </pc:sldLayoutChg>
        <pc:sldLayoutChg chg="modSp">
          <pc:chgData name="Laura Hooper" userId="c7592c86-89d2-4053-bb21-f4f4479d71c8" providerId="ADAL" clId="{FDE0171F-C0C3-4E92-A8D6-43E683283747}" dt="2024-11-29T16:38:51.571" v="544" actId="735"/>
          <pc:sldLayoutMkLst>
            <pc:docMk/>
            <pc:sldMasterMk cId="1965139058" sldId="2147483648"/>
            <pc:sldLayoutMk cId="131786637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70D4B-9627-4CF9-9604-A5E87614C4DA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FB23-C705-48E1-8DBF-768F432A19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58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9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4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25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A4638C4-BE6E-6729-4339-FED1CF94D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806977" y="-1506893"/>
            <a:ext cx="6578046" cy="98717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62D60A-7E20-1145-E43E-261F1E722F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95" y="0"/>
            <a:ext cx="2696035" cy="31956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A58FED-0228-C2C5-C5F3-F99FF4D1A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7314" y="3442319"/>
            <a:ext cx="2343091" cy="33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43489-DAF7-9CC1-4376-FE2A1F69D014}"/>
              </a:ext>
            </a:extLst>
          </p:cNvPr>
          <p:cNvSpPr txBox="1"/>
          <p:nvPr userDrawn="1"/>
        </p:nvSpPr>
        <p:spPr>
          <a:xfrm>
            <a:off x="4678786" y="377073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veat" pitchFamily="2" charset="0"/>
              </a:rPr>
              <a:t>Christmas Quiz</a:t>
            </a:r>
          </a:p>
        </p:txBody>
      </p:sp>
    </p:spTree>
    <p:extLst>
      <p:ext uri="{BB962C8B-B14F-4D97-AF65-F5344CB8AC3E}">
        <p14:creationId xmlns:p14="http://schemas.microsoft.com/office/powerpoint/2010/main" val="196513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912556-DE19-9763-37B4-239D31289D93}"/>
              </a:ext>
            </a:extLst>
          </p:cNvPr>
          <p:cNvSpPr txBox="1"/>
          <p:nvPr/>
        </p:nvSpPr>
        <p:spPr>
          <a:xfrm>
            <a:off x="2997724" y="1946392"/>
            <a:ext cx="5727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2013 a law was past making it illegal to take </a:t>
            </a:r>
            <a:r>
              <a:rPr lang="en-GB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misletoe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the house of commons, due to the risk it is seen as sexual harassment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300D53-8801-EB19-9320-B5B0152DD410}"/>
              </a:ext>
            </a:extLst>
          </p:cNvPr>
          <p:cNvSpPr/>
          <p:nvPr/>
        </p:nvSpPr>
        <p:spPr>
          <a:xfrm>
            <a:off x="2495456" y="2004280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222DE-BB3F-BD97-9E25-53F6B6DB0418}"/>
              </a:ext>
            </a:extLst>
          </p:cNvPr>
          <p:cNvSpPr txBox="1"/>
          <p:nvPr/>
        </p:nvSpPr>
        <p:spPr>
          <a:xfrm>
            <a:off x="2997725" y="2612861"/>
            <a:ext cx="5307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film White Christmas used asbestos to create the snow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00B2AB-7A92-6696-6C17-E8FDACB4286C}"/>
              </a:ext>
            </a:extLst>
          </p:cNvPr>
          <p:cNvSpPr/>
          <p:nvPr/>
        </p:nvSpPr>
        <p:spPr>
          <a:xfrm>
            <a:off x="2495456" y="258232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0E70AD-5BBD-4BCE-7E8F-D51EBF40177A}"/>
              </a:ext>
            </a:extLst>
          </p:cNvPr>
          <p:cNvSpPr txBox="1"/>
          <p:nvPr/>
        </p:nvSpPr>
        <p:spPr>
          <a:xfrm>
            <a:off x="2992145" y="3232477"/>
            <a:ext cx="531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Xmas pudding used to be a soup-like porridge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B75CCF-994E-8573-6CC7-1844404AECFF}"/>
              </a:ext>
            </a:extLst>
          </p:cNvPr>
          <p:cNvSpPr/>
          <p:nvPr/>
        </p:nvSpPr>
        <p:spPr>
          <a:xfrm>
            <a:off x="2495456" y="319657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atin typeface="Caveat" pitchFamily="2" charset="0"/>
              </a:rPr>
              <a:t>3</a:t>
            </a:r>
            <a:endParaRPr lang="en-GB" b="1" dirty="0">
              <a:latin typeface="Cavea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E4EE5-D0D5-70F1-17D7-E0982B36211E}"/>
              </a:ext>
            </a:extLst>
          </p:cNvPr>
          <p:cNvSpPr txBox="1"/>
          <p:nvPr/>
        </p:nvSpPr>
        <p:spPr>
          <a:xfrm>
            <a:off x="2969444" y="3424773"/>
            <a:ext cx="5293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It was c</a:t>
            </a:r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alled 'frumenty' until 17th century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BEABA8-2977-67F4-6480-3F8944F4DDA2}"/>
              </a:ext>
            </a:extLst>
          </p:cNvPr>
          <p:cNvSpPr txBox="1"/>
          <p:nvPr/>
        </p:nvSpPr>
        <p:spPr>
          <a:xfrm>
            <a:off x="2963864" y="2811900"/>
            <a:ext cx="5308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Early films also used: white cornflakes, </a:t>
            </a:r>
            <a:r>
              <a:rPr lang="en-GB" sz="20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foamite</a:t>
            </a:r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, salt &amp; flour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79A92-08CB-67F9-8D16-2448CF187A80}"/>
              </a:ext>
            </a:extLst>
          </p:cNvPr>
          <p:cNvSpPr txBox="1"/>
          <p:nvPr/>
        </p:nvSpPr>
        <p:spPr>
          <a:xfrm>
            <a:off x="3002085" y="3852550"/>
            <a:ext cx="572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istletoe is an ancient symbol of fertility and virility (aphrodisiac)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F9B29-05D7-6D25-1719-75D180C525BE}"/>
              </a:ext>
            </a:extLst>
          </p:cNvPr>
          <p:cNvSpPr/>
          <p:nvPr/>
        </p:nvSpPr>
        <p:spPr>
          <a:xfrm>
            <a:off x="2501036" y="382607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B875B3-1F9E-0EF4-55FC-319496CE7564}"/>
              </a:ext>
            </a:extLst>
          </p:cNvPr>
          <p:cNvSpPr txBox="1"/>
          <p:nvPr/>
        </p:nvSpPr>
        <p:spPr>
          <a:xfrm>
            <a:off x="3002085" y="4416939"/>
            <a:ext cx="550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During WWII a US card company created packs of cards for Xmas, that when wet revealed escape routes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D04B17-4556-5EBE-B701-33A404AF0C8A}"/>
              </a:ext>
            </a:extLst>
          </p:cNvPr>
          <p:cNvSpPr/>
          <p:nvPr/>
        </p:nvSpPr>
        <p:spPr>
          <a:xfrm>
            <a:off x="2504178" y="4484730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1C98B-2134-3DDF-7E7D-C6CF6E61E225}"/>
              </a:ext>
            </a:extLst>
          </p:cNvPr>
          <p:cNvSpPr txBox="1"/>
          <p:nvPr/>
        </p:nvSpPr>
        <p:spPr>
          <a:xfrm>
            <a:off x="2963864" y="4788917"/>
            <a:ext cx="5878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Created in conjunction with American &amp; British </a:t>
            </a:r>
            <a:r>
              <a:rPr lang="en-GB" sz="2000" dirty="0" err="1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Intellligence</a:t>
            </a:r>
            <a:r>
              <a:rPr lang="en-GB" sz="20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endParaRPr lang="en-GB" sz="2000" dirty="0">
              <a:solidFill>
                <a:srgbClr val="415928"/>
              </a:solidFill>
              <a:effectLst/>
              <a:latin typeface="Caveat" pitchFamily="2" charset="0"/>
              <a:ea typeface="Times New Roman" panose="02020603050405020304" pitchFamily="18" charset="0"/>
              <a:cs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DB0E1-B5CC-0437-4326-0BD1B532377D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True or False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F0B1D5-B373-46B4-0D95-ED2227012111}"/>
              </a:ext>
            </a:extLst>
          </p:cNvPr>
          <p:cNvSpPr/>
          <p:nvPr/>
        </p:nvSpPr>
        <p:spPr>
          <a:xfrm>
            <a:off x="8951824" y="2071698"/>
            <a:ext cx="1489439" cy="280920"/>
          </a:xfrm>
          <a:prstGeom prst="rect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FALSE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C02CEA-8EF9-99E5-54CA-C2A09FE149AC}"/>
              </a:ext>
            </a:extLst>
          </p:cNvPr>
          <p:cNvSpPr/>
          <p:nvPr/>
        </p:nvSpPr>
        <p:spPr>
          <a:xfrm>
            <a:off x="8951823" y="2625063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5CA26F-2E45-657B-3864-1871B573B6BE}"/>
              </a:ext>
            </a:extLst>
          </p:cNvPr>
          <p:cNvSpPr/>
          <p:nvPr/>
        </p:nvSpPr>
        <p:spPr>
          <a:xfrm>
            <a:off x="8951822" y="3249648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3D94FE-7886-F1DB-0B26-2DE5A3612651}"/>
              </a:ext>
            </a:extLst>
          </p:cNvPr>
          <p:cNvSpPr/>
          <p:nvPr/>
        </p:nvSpPr>
        <p:spPr>
          <a:xfrm>
            <a:off x="8946244" y="3871090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349CE0-B479-A78E-91AF-D2E7A35CDF23}"/>
              </a:ext>
            </a:extLst>
          </p:cNvPr>
          <p:cNvSpPr/>
          <p:nvPr/>
        </p:nvSpPr>
        <p:spPr>
          <a:xfrm>
            <a:off x="8951821" y="4484215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9322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0B0B1-7B7E-4417-9CCF-4839E4DB3695}"/>
              </a:ext>
            </a:extLst>
          </p:cNvPr>
          <p:cNvSpPr/>
          <p:nvPr/>
        </p:nvSpPr>
        <p:spPr>
          <a:xfrm>
            <a:off x="3483526" y="2196448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44552C-7C6F-57B3-BEB1-6AAA6E593E79}"/>
              </a:ext>
            </a:extLst>
          </p:cNvPr>
          <p:cNvSpPr/>
          <p:nvPr/>
        </p:nvSpPr>
        <p:spPr>
          <a:xfrm>
            <a:off x="3398684" y="1991983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 set of dog cat cow and goat line art vector design">
            <a:extLst>
              <a:ext uri="{FF2B5EF4-FFF2-40B4-BE49-F238E27FC236}">
                <a16:creationId xmlns:a16="http://schemas.microsoft.com/office/drawing/2014/main" id="{FE8A2E91-58F3-0C65-5556-E82CBEFD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9" t="6089" r="4573" b="48379"/>
          <a:stretch/>
        </p:blipFill>
        <p:spPr bwMode="auto">
          <a:xfrm>
            <a:off x="3483526" y="2196449"/>
            <a:ext cx="1796331" cy="18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DBE0E-9AA5-F01D-0D33-13F05EE67BC9}"/>
              </a:ext>
            </a:extLst>
          </p:cNvPr>
          <p:cNvSpPr txBox="1"/>
          <p:nvPr/>
        </p:nvSpPr>
        <p:spPr>
          <a:xfrm>
            <a:off x="3873490" y="4121255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Yule Cat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8E992F-9279-4306-C1A1-546C801396A9}"/>
              </a:ext>
            </a:extLst>
          </p:cNvPr>
          <p:cNvSpPr/>
          <p:nvPr/>
        </p:nvSpPr>
        <p:spPr>
          <a:xfrm>
            <a:off x="3483526" y="4103644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13627-4943-7189-8E17-8BE8F0E715F9}"/>
              </a:ext>
            </a:extLst>
          </p:cNvPr>
          <p:cNvSpPr/>
          <p:nvPr/>
        </p:nvSpPr>
        <p:spPr>
          <a:xfrm>
            <a:off x="6638039" y="2196448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AB242D-F210-E857-88C0-0320206C5539}"/>
              </a:ext>
            </a:extLst>
          </p:cNvPr>
          <p:cNvSpPr/>
          <p:nvPr/>
        </p:nvSpPr>
        <p:spPr>
          <a:xfrm>
            <a:off x="6553197" y="1991983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a set of dog cat cow and goat line art vector design">
            <a:extLst>
              <a:ext uri="{FF2B5EF4-FFF2-40B4-BE49-F238E27FC236}">
                <a16:creationId xmlns:a16="http://schemas.microsoft.com/office/drawing/2014/main" id="{36D02EEC-DCED-5E0E-02E5-18D0BAC6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9" t="51622" r="4573" b="5169"/>
          <a:stretch/>
        </p:blipFill>
        <p:spPr bwMode="auto">
          <a:xfrm>
            <a:off x="6638039" y="2243584"/>
            <a:ext cx="1796331" cy="175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B3A816-45DA-CCE6-E016-66BCEA9A9F13}"/>
              </a:ext>
            </a:extLst>
          </p:cNvPr>
          <p:cNvSpPr txBox="1"/>
          <p:nvPr/>
        </p:nvSpPr>
        <p:spPr>
          <a:xfrm>
            <a:off x="7028003" y="4121255"/>
            <a:ext cx="15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Yule Goat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BB3159-CA12-CC18-EEE6-DE26588152F2}"/>
              </a:ext>
            </a:extLst>
          </p:cNvPr>
          <p:cNvSpPr/>
          <p:nvPr/>
        </p:nvSpPr>
        <p:spPr>
          <a:xfrm>
            <a:off x="6638039" y="4103644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A6276-4D88-8CFE-37A3-C4FCB17BAEC2}"/>
              </a:ext>
            </a:extLst>
          </p:cNvPr>
          <p:cNvSpPr txBox="1"/>
          <p:nvPr/>
        </p:nvSpPr>
        <p:spPr>
          <a:xfrm>
            <a:off x="3167402" y="4617896"/>
            <a:ext cx="24132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are you in danger of being devoured by the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Cat 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Christmas?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6A6DE3-AB3D-1499-C44B-6E09D3D9B89B}"/>
              </a:ext>
            </a:extLst>
          </p:cNvPr>
          <p:cNvSpPr/>
          <p:nvPr/>
        </p:nvSpPr>
        <p:spPr>
          <a:xfrm>
            <a:off x="3167402" y="5582551"/>
            <a:ext cx="230014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ICELAND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2BFB9-1CDD-F47F-9657-4CA14CCBE9BE}"/>
              </a:ext>
            </a:extLst>
          </p:cNvPr>
          <p:cNvSpPr txBox="1"/>
          <p:nvPr/>
        </p:nvSpPr>
        <p:spPr>
          <a:xfrm>
            <a:off x="5814764" y="4620875"/>
            <a:ext cx="3875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the invisible spirit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Goat 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appear before Christmas to make sure holiday preparations were done correctly?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09536E-EF63-E2CE-EA34-D9D2337E5955}"/>
              </a:ext>
            </a:extLst>
          </p:cNvPr>
          <p:cNvSpPr/>
          <p:nvPr/>
        </p:nvSpPr>
        <p:spPr>
          <a:xfrm>
            <a:off x="5814764" y="5585529"/>
            <a:ext cx="3706308" cy="568987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SWEDEN, NORWAY, FINLAND, </a:t>
            </a:r>
          </a:p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NORTHERN EURPOEN</a:t>
            </a:r>
          </a:p>
        </p:txBody>
      </p:sp>
    </p:spTree>
    <p:extLst>
      <p:ext uri="{BB962C8B-B14F-4D97-AF65-F5344CB8AC3E}">
        <p14:creationId xmlns:p14="http://schemas.microsoft.com/office/powerpoint/2010/main" val="295170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5892B6-7993-8156-3DA6-12EEE0F814B5}"/>
              </a:ext>
            </a:extLst>
          </p:cNvPr>
          <p:cNvSpPr/>
          <p:nvPr/>
        </p:nvSpPr>
        <p:spPr>
          <a:xfrm>
            <a:off x="3528769" y="1922698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37FD0-B274-1A5F-8849-2450F48D8164}"/>
              </a:ext>
            </a:extLst>
          </p:cNvPr>
          <p:cNvSpPr txBox="1"/>
          <p:nvPr/>
        </p:nvSpPr>
        <p:spPr>
          <a:xfrm>
            <a:off x="4003575" y="4051970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efana 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8FD6B0-F7D9-B975-1945-2D31BBDB2417}"/>
              </a:ext>
            </a:extLst>
          </p:cNvPr>
          <p:cNvSpPr/>
          <p:nvPr/>
        </p:nvSpPr>
        <p:spPr>
          <a:xfrm>
            <a:off x="3613611" y="403435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8E337F-D31A-6617-7A2C-22F5345D22ED}"/>
              </a:ext>
            </a:extLst>
          </p:cNvPr>
          <p:cNvSpPr/>
          <p:nvPr/>
        </p:nvSpPr>
        <p:spPr>
          <a:xfrm>
            <a:off x="6636793" y="1923015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C1E2D-9448-E50C-FDDE-A01043FE6CA8}"/>
              </a:ext>
            </a:extLst>
          </p:cNvPr>
          <p:cNvSpPr txBox="1"/>
          <p:nvPr/>
        </p:nvSpPr>
        <p:spPr>
          <a:xfrm>
            <a:off x="7111599" y="4052287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Lutins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AECAE-E607-9BE4-90B2-C70BDF4C3F91}"/>
              </a:ext>
            </a:extLst>
          </p:cNvPr>
          <p:cNvSpPr/>
          <p:nvPr/>
        </p:nvSpPr>
        <p:spPr>
          <a:xfrm>
            <a:off x="6721635" y="403467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725921" y="4626084"/>
            <a:ext cx="3553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Befana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 witch-like old woman) delivering gifts to children on Epiphany Eve (the night of January 5)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D6E5E-A375-015E-FC2B-E99EAAF9C18A}"/>
              </a:ext>
            </a:extLst>
          </p:cNvPr>
          <p:cNvSpPr/>
          <p:nvPr/>
        </p:nvSpPr>
        <p:spPr>
          <a:xfrm>
            <a:off x="3604709" y="2109687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FA1691-F543-2258-18CD-4CE39B7AB5A7}"/>
              </a:ext>
            </a:extLst>
          </p:cNvPr>
          <p:cNvSpPr/>
          <p:nvPr/>
        </p:nvSpPr>
        <p:spPr>
          <a:xfrm>
            <a:off x="6721635" y="2121076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19497-D203-848D-E7FF-76E2D41C2E38}"/>
              </a:ext>
            </a:extLst>
          </p:cNvPr>
          <p:cNvSpPr/>
          <p:nvPr/>
        </p:nvSpPr>
        <p:spPr>
          <a:xfrm>
            <a:off x="2828041" y="5601407"/>
            <a:ext cx="3195687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ITALY, RUSSIA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21112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these festive hobgoblins?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BB1D4-C225-1F07-4438-B444CB2577B4}"/>
              </a:ext>
            </a:extLst>
          </p:cNvPr>
          <p:cNvSpPr/>
          <p:nvPr/>
        </p:nvSpPr>
        <p:spPr>
          <a:xfrm>
            <a:off x="6636793" y="5601407"/>
            <a:ext cx="195134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NORMANDY</a:t>
            </a:r>
          </a:p>
        </p:txBody>
      </p:sp>
      <p:pic>
        <p:nvPicPr>
          <p:cNvPr id="1028" name="Picture 4" descr="Sketches of wizards">
            <a:extLst>
              <a:ext uri="{FF2B5EF4-FFF2-40B4-BE49-F238E27FC236}">
                <a16:creationId xmlns:a16="http://schemas.microsoft.com/office/drawing/2014/main" id="{334A6AE4-0043-0ACE-2C9A-1EF3D6643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3" t="871" r="11919" b="47273"/>
          <a:stretch/>
        </p:blipFill>
        <p:spPr bwMode="auto">
          <a:xfrm>
            <a:off x="3689027" y="2116227"/>
            <a:ext cx="1627696" cy="184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blin or troll in color and outline and silhouette in cartoon character on white background">
            <a:extLst>
              <a:ext uri="{FF2B5EF4-FFF2-40B4-BE49-F238E27FC236}">
                <a16:creationId xmlns:a16="http://schemas.microsoft.com/office/drawing/2014/main" id="{D4CF8484-FBAA-D83B-C739-E4364AF64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1" b="32467"/>
          <a:stretch/>
        </p:blipFill>
        <p:spPr bwMode="auto">
          <a:xfrm>
            <a:off x="6721635" y="2489529"/>
            <a:ext cx="1771070" cy="109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0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5892B6-7993-8156-3DA6-12EEE0F814B5}"/>
              </a:ext>
            </a:extLst>
          </p:cNvPr>
          <p:cNvSpPr/>
          <p:nvPr/>
        </p:nvSpPr>
        <p:spPr>
          <a:xfrm>
            <a:off x="3528769" y="1922698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37FD0-B274-1A5F-8849-2450F48D8164}"/>
              </a:ext>
            </a:extLst>
          </p:cNvPr>
          <p:cNvSpPr txBox="1"/>
          <p:nvPr/>
        </p:nvSpPr>
        <p:spPr>
          <a:xfrm>
            <a:off x="4003575" y="4051970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Krampus</a:t>
            </a:r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8FD6B0-F7D9-B975-1945-2D31BBDB2417}"/>
              </a:ext>
            </a:extLst>
          </p:cNvPr>
          <p:cNvSpPr/>
          <p:nvPr/>
        </p:nvSpPr>
        <p:spPr>
          <a:xfrm>
            <a:off x="3613611" y="403435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8E337F-D31A-6617-7A2C-22F5345D22ED}"/>
              </a:ext>
            </a:extLst>
          </p:cNvPr>
          <p:cNvSpPr/>
          <p:nvPr/>
        </p:nvSpPr>
        <p:spPr>
          <a:xfrm>
            <a:off x="6636793" y="1923015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C1E2D-9448-E50C-FDDE-A01043FE6CA8}"/>
              </a:ext>
            </a:extLst>
          </p:cNvPr>
          <p:cNvSpPr txBox="1"/>
          <p:nvPr/>
        </p:nvSpPr>
        <p:spPr>
          <a:xfrm>
            <a:off x="7111599" y="4052287"/>
            <a:ext cx="147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Yule Lads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AECAE-E607-9BE4-90B2-C70BDF4C3F91}"/>
              </a:ext>
            </a:extLst>
          </p:cNvPr>
          <p:cNvSpPr/>
          <p:nvPr/>
        </p:nvSpPr>
        <p:spPr>
          <a:xfrm>
            <a:off x="6721635" y="403467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585044" y="4608468"/>
            <a:ext cx="38356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Santa’s evil counterpart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Krampus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punish the naughty children, whilst Santa leaves gifts for the good ones?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D6E5E-A375-015E-FC2B-E99EAAF9C18A}"/>
              </a:ext>
            </a:extLst>
          </p:cNvPr>
          <p:cNvSpPr/>
          <p:nvPr/>
        </p:nvSpPr>
        <p:spPr>
          <a:xfrm>
            <a:off x="3604709" y="2109687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FA1691-F543-2258-18CD-4CE39B7AB5A7}"/>
              </a:ext>
            </a:extLst>
          </p:cNvPr>
          <p:cNvSpPr/>
          <p:nvPr/>
        </p:nvSpPr>
        <p:spPr>
          <a:xfrm>
            <a:off x="6721635" y="2121076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19497-D203-848D-E7FF-76E2D41C2E38}"/>
              </a:ext>
            </a:extLst>
          </p:cNvPr>
          <p:cNvSpPr/>
          <p:nvPr/>
        </p:nvSpPr>
        <p:spPr>
          <a:xfrm>
            <a:off x="2573518" y="5601407"/>
            <a:ext cx="3731965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AUSTRIA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19513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pranksters the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Lads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BB1D4-C225-1F07-4438-B444CB2577B4}"/>
              </a:ext>
            </a:extLst>
          </p:cNvPr>
          <p:cNvSpPr/>
          <p:nvPr/>
        </p:nvSpPr>
        <p:spPr>
          <a:xfrm>
            <a:off x="6636793" y="5601407"/>
            <a:ext cx="195134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ICELAND</a:t>
            </a:r>
          </a:p>
        </p:txBody>
      </p:sp>
      <p:pic>
        <p:nvPicPr>
          <p:cNvPr id="4098" name="Picture 2" descr="How to Draw Krampus - Really Easy Drawing Tutorial">
            <a:extLst>
              <a:ext uri="{FF2B5EF4-FFF2-40B4-BE49-F238E27FC236}">
                <a16:creationId xmlns:a16="http://schemas.microsoft.com/office/drawing/2014/main" id="{8F323CDF-2B88-3F1A-627F-343B2982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64" y="2277829"/>
            <a:ext cx="1520661" cy="15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ash collecting doodle vector, eco-friendly concept">
            <a:extLst>
              <a:ext uri="{FF2B5EF4-FFF2-40B4-BE49-F238E27FC236}">
                <a16:creationId xmlns:a16="http://schemas.microsoft.com/office/drawing/2014/main" id="{0B62D043-19EC-5974-FCC9-71017AF3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53" y="2277829"/>
            <a:ext cx="1878480" cy="12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57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9D41C-FD9A-5DA0-25F4-CDC05C5ED5A7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Around the World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285494E-EE62-F222-0B4F-327890403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561" y="1866337"/>
            <a:ext cx="522634" cy="670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43BCBAA-A48F-B173-C621-9931FB841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1645" y="1866704"/>
            <a:ext cx="818848" cy="66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ABD82A5-B408-7108-3DBF-015AA7CEE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2781" y="4113424"/>
            <a:ext cx="584891" cy="66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2B875D7-0706-A5E9-9733-A66B3BA9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0390" y="4113424"/>
            <a:ext cx="600671" cy="66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7CA1193-8ED2-777C-B845-BC40807D7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6487" y="4113424"/>
            <a:ext cx="1307909" cy="66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6F303A-7DA8-5AC2-7C45-E27047ACC6E6}"/>
              </a:ext>
            </a:extLst>
          </p:cNvPr>
          <p:cNvSpPr txBox="1"/>
          <p:nvPr/>
        </p:nvSpPr>
        <p:spPr>
          <a:xfrm>
            <a:off x="3049391" y="2672032"/>
            <a:ext cx="271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is the largest exporter of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hristmas trees?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 descr="Hand drawn planet earth drawing illustration">
            <a:extLst>
              <a:ext uri="{FF2B5EF4-FFF2-40B4-BE49-F238E27FC236}">
                <a16:creationId xmlns:a16="http://schemas.microsoft.com/office/drawing/2014/main" id="{C9D13461-3BCB-BC8E-A5B8-12FCD71E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48" y="248092"/>
            <a:ext cx="1658853" cy="165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6E5131-77C8-2296-21E2-65A7C6AD904A}"/>
              </a:ext>
            </a:extLst>
          </p:cNvPr>
          <p:cNvSpPr txBox="1"/>
          <p:nvPr/>
        </p:nvSpPr>
        <p:spPr>
          <a:xfrm>
            <a:off x="6095999" y="2672032"/>
            <a:ext cx="271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has the most reindeer?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CA2BF-39B5-8DEB-BE12-1475B20CA471}"/>
              </a:ext>
            </a:extLst>
          </p:cNvPr>
          <p:cNvSpPr txBox="1"/>
          <p:nvPr/>
        </p:nvSpPr>
        <p:spPr>
          <a:xfrm>
            <a:off x="1360243" y="4872279"/>
            <a:ext cx="2714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Who gifts a Christmas tree to Britain, placed in Trafalgar Square, for our help during WW11?</a:t>
            </a:r>
          </a:p>
          <a:p>
            <a:pPr algn="ctr"/>
            <a:r>
              <a:rPr lang="en-GB" sz="1400" b="1" dirty="0"/>
              <a:t>Extra point: </a:t>
            </a:r>
            <a:r>
              <a:rPr lang="en-GB" sz="1400" dirty="0"/>
              <a:t>since which year?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A13F9-24A4-3F1B-073C-6D10D5CE821E}"/>
              </a:ext>
            </a:extLst>
          </p:cNvPr>
          <p:cNvSpPr txBox="1"/>
          <p:nvPr/>
        </p:nvSpPr>
        <p:spPr>
          <a:xfrm>
            <a:off x="4406851" y="4872279"/>
            <a:ext cx="271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What is the largest Christmas present in world?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40FFE-8C59-F1B4-ABF7-C233685FCD45}"/>
              </a:ext>
            </a:extLst>
          </p:cNvPr>
          <p:cNvSpPr txBox="1"/>
          <p:nvPr/>
        </p:nvSpPr>
        <p:spPr>
          <a:xfrm>
            <a:off x="7311069" y="4871672"/>
            <a:ext cx="271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is the oldest Christmas Market in Europe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E1451-2654-076A-E270-F8A22DFE768D}"/>
              </a:ext>
            </a:extLst>
          </p:cNvPr>
          <p:cNvSpPr txBox="1"/>
          <p:nvPr/>
        </p:nvSpPr>
        <p:spPr>
          <a:xfrm>
            <a:off x="5801320" y="2951162"/>
            <a:ext cx="330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More than rest of world combined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88DEEA-1129-E29F-87B3-492AB2907D3D}"/>
              </a:ext>
            </a:extLst>
          </p:cNvPr>
          <p:cNvSpPr/>
          <p:nvPr/>
        </p:nvSpPr>
        <p:spPr>
          <a:xfrm>
            <a:off x="3662131" y="3379349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CANADA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95C63B-A2CE-CBC4-948F-CC82658857CA}"/>
              </a:ext>
            </a:extLst>
          </p:cNvPr>
          <p:cNvSpPr/>
          <p:nvPr/>
        </p:nvSpPr>
        <p:spPr>
          <a:xfrm>
            <a:off x="6708738" y="3347160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RUSSIA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680A27-E7FD-A165-D8B0-2A74F6045ED6}"/>
              </a:ext>
            </a:extLst>
          </p:cNvPr>
          <p:cNvSpPr/>
          <p:nvPr/>
        </p:nvSpPr>
        <p:spPr>
          <a:xfrm>
            <a:off x="1972984" y="6062018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NORWAY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A41067-D470-DC83-E76A-0A4BBCDC0A1E}"/>
              </a:ext>
            </a:extLst>
          </p:cNvPr>
          <p:cNvSpPr/>
          <p:nvPr/>
        </p:nvSpPr>
        <p:spPr>
          <a:xfrm>
            <a:off x="4673195" y="6029829"/>
            <a:ext cx="213295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STATUE OF LIBERTY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2245D3-D7CB-905B-879E-73B393507DF3}"/>
              </a:ext>
            </a:extLst>
          </p:cNvPr>
          <p:cNvSpPr/>
          <p:nvPr/>
        </p:nvSpPr>
        <p:spPr>
          <a:xfrm>
            <a:off x="7923809" y="5990273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NUREMBURG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2A757-CF40-F57F-0C50-8B3126605498}"/>
              </a:ext>
            </a:extLst>
          </p:cNvPr>
          <p:cNvSpPr txBox="1"/>
          <p:nvPr/>
        </p:nvSpPr>
        <p:spPr>
          <a:xfrm>
            <a:off x="4885553" y="5647499"/>
            <a:ext cx="1757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1886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30272-8880-67F9-F9E8-E7E99A8A0F03}"/>
              </a:ext>
            </a:extLst>
          </p:cNvPr>
          <p:cNvSpPr txBox="1"/>
          <p:nvPr/>
        </p:nvSpPr>
        <p:spPr>
          <a:xfrm>
            <a:off x="7741683" y="5333944"/>
            <a:ext cx="1757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Christkindlemarkt</a:t>
            </a:r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- since 1600s</a:t>
            </a:r>
          </a:p>
        </p:txBody>
      </p:sp>
    </p:spTree>
    <p:extLst>
      <p:ext uri="{BB962C8B-B14F-4D97-AF65-F5344CB8AC3E}">
        <p14:creationId xmlns:p14="http://schemas.microsoft.com/office/powerpoint/2010/main" val="73952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In Numbers</a:t>
            </a:r>
          </a:p>
        </p:txBody>
      </p:sp>
    </p:spTree>
    <p:extLst>
      <p:ext uri="{BB962C8B-B14F-4D97-AF65-F5344CB8AC3E}">
        <p14:creationId xmlns:p14="http://schemas.microsoft.com/office/powerpoint/2010/main" val="53692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355592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Widescreen</PresentationFormat>
  <Paragraphs>67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BloomSpeak Title</vt:lpstr>
      <vt:lpstr>Caveat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Hooper</dc:creator>
  <cp:lastModifiedBy>Laura Hooper</cp:lastModifiedBy>
  <cp:revision>1</cp:revision>
  <dcterms:created xsi:type="dcterms:W3CDTF">2024-11-29T16:12:03Z</dcterms:created>
  <dcterms:modified xsi:type="dcterms:W3CDTF">2024-11-29T17:54:18Z</dcterms:modified>
</cp:coreProperties>
</file>